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6" r:id="rId4"/>
    <p:sldId id="288" r:id="rId5"/>
    <p:sldId id="289" r:id="rId6"/>
    <p:sldId id="290" r:id="rId7"/>
    <p:sldId id="258" r:id="rId8"/>
    <p:sldId id="293" r:id="rId9"/>
    <p:sldId id="265" r:id="rId10"/>
    <p:sldId id="262" r:id="rId11"/>
    <p:sldId id="264" r:id="rId12"/>
    <p:sldId id="271" r:id="rId13"/>
    <p:sldId id="268" r:id="rId14"/>
    <p:sldId id="269" r:id="rId15"/>
    <p:sldId id="266" r:id="rId16"/>
    <p:sldId id="282" r:id="rId17"/>
    <p:sldId id="275" r:id="rId18"/>
    <p:sldId id="272" r:id="rId19"/>
    <p:sldId id="273" r:id="rId20"/>
    <p:sldId id="277" r:id="rId21"/>
    <p:sldId id="278" r:id="rId22"/>
    <p:sldId id="279" r:id="rId23"/>
    <p:sldId id="292" r:id="rId24"/>
    <p:sldId id="280" r:id="rId25"/>
    <p:sldId id="281" r:id="rId26"/>
    <p:sldId id="283" r:id="rId27"/>
    <p:sldId id="294" r:id="rId28"/>
    <p:sldId id="276" r:id="rId29"/>
    <p:sldId id="26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1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423209-059B-4F74-9078-88E9766FBB38}"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NZ"/>
        </a:p>
      </dgm:t>
    </dgm:pt>
    <dgm:pt modelId="{993262A7-2D51-45C3-85A8-55030313C53D}">
      <dgm:prSet phldrT="[Text]" custT="1"/>
      <dgm:spPr/>
      <dgm:t>
        <a:bodyPr/>
        <a:lstStyle/>
        <a:p>
          <a:r>
            <a:rPr lang="en-NZ" sz="1800" dirty="0"/>
            <a:t>NATION</a:t>
          </a:r>
        </a:p>
      </dgm:t>
    </dgm:pt>
    <dgm:pt modelId="{C5B990B6-E71E-4B7A-BFF2-3F3FC2880645}" type="parTrans" cxnId="{36C6D91F-BD28-4DBF-BE2D-4118370E9182}">
      <dgm:prSet/>
      <dgm:spPr/>
      <dgm:t>
        <a:bodyPr/>
        <a:lstStyle/>
        <a:p>
          <a:endParaRPr lang="en-NZ"/>
        </a:p>
      </dgm:t>
    </dgm:pt>
    <dgm:pt modelId="{98E27B81-8713-43D0-AADF-15CCC79BC9E3}" type="sibTrans" cxnId="{36C6D91F-BD28-4DBF-BE2D-4118370E9182}">
      <dgm:prSet/>
      <dgm:spPr/>
      <dgm:t>
        <a:bodyPr/>
        <a:lstStyle/>
        <a:p>
          <a:endParaRPr lang="en-NZ"/>
        </a:p>
      </dgm:t>
    </dgm:pt>
    <dgm:pt modelId="{7C9F3854-4B92-446F-935C-3C8E662BC87A}">
      <dgm:prSet phldrT="[Text]" custT="1">
        <dgm:style>
          <a:lnRef idx="3">
            <a:schemeClr val="lt1"/>
          </a:lnRef>
          <a:fillRef idx="1">
            <a:schemeClr val="accent5"/>
          </a:fillRef>
          <a:effectRef idx="1">
            <a:schemeClr val="accent5"/>
          </a:effectRef>
          <a:fontRef idx="minor">
            <a:schemeClr val="lt1"/>
          </a:fontRef>
        </dgm:style>
      </dgm:prSet>
      <dgm:spPr/>
      <dgm:t>
        <a:bodyPr/>
        <a:lstStyle/>
        <a:p>
          <a:r>
            <a:rPr lang="en-NZ" sz="1400" dirty="0"/>
            <a:t>COMMUNITY (Schools, Church)</a:t>
          </a:r>
        </a:p>
      </dgm:t>
    </dgm:pt>
    <dgm:pt modelId="{C2ADE86B-3CCF-4F4B-952E-4F620DDF5D45}" type="parTrans" cxnId="{01D853C1-A477-4A0C-9532-19AF2AA82339}">
      <dgm:prSet/>
      <dgm:spPr/>
      <dgm:t>
        <a:bodyPr/>
        <a:lstStyle/>
        <a:p>
          <a:endParaRPr lang="en-NZ"/>
        </a:p>
      </dgm:t>
    </dgm:pt>
    <dgm:pt modelId="{D7B6B336-DC5E-47F5-B4A5-4BC32D069E58}" type="sibTrans" cxnId="{01D853C1-A477-4A0C-9532-19AF2AA82339}">
      <dgm:prSet/>
      <dgm:spPr/>
      <dgm:t>
        <a:bodyPr/>
        <a:lstStyle/>
        <a:p>
          <a:endParaRPr lang="en-NZ"/>
        </a:p>
      </dgm:t>
    </dgm:pt>
    <dgm:pt modelId="{69704266-0084-4B4B-92AE-6DF0EAD73702}">
      <dgm:prSet phldrT="[Text]" custT="1">
        <dgm:style>
          <a:lnRef idx="3">
            <a:schemeClr val="lt1"/>
          </a:lnRef>
          <a:fillRef idx="1">
            <a:schemeClr val="accent4"/>
          </a:fillRef>
          <a:effectRef idx="1">
            <a:schemeClr val="accent4"/>
          </a:effectRef>
          <a:fontRef idx="minor">
            <a:schemeClr val="lt1"/>
          </a:fontRef>
        </dgm:style>
      </dgm:prSet>
      <dgm:spPr/>
      <dgm:t>
        <a:bodyPr/>
        <a:lstStyle/>
        <a:p>
          <a:r>
            <a:rPr lang="en-NZ" sz="1600" dirty="0"/>
            <a:t>HOME (Parents, Siblings)</a:t>
          </a:r>
        </a:p>
      </dgm:t>
    </dgm:pt>
    <dgm:pt modelId="{4DA94C13-B663-4C57-A3DF-A91EEEB71D89}" type="parTrans" cxnId="{7FA16B18-AEA5-49DF-A4ED-987297B7119E}">
      <dgm:prSet/>
      <dgm:spPr/>
      <dgm:t>
        <a:bodyPr/>
        <a:lstStyle/>
        <a:p>
          <a:endParaRPr lang="en-NZ"/>
        </a:p>
      </dgm:t>
    </dgm:pt>
    <dgm:pt modelId="{9C21C227-160A-4C03-AA79-40AF2EEA8A9B}" type="sibTrans" cxnId="{7FA16B18-AEA5-49DF-A4ED-987297B7119E}">
      <dgm:prSet/>
      <dgm:spPr/>
      <dgm:t>
        <a:bodyPr/>
        <a:lstStyle/>
        <a:p>
          <a:endParaRPr lang="en-NZ"/>
        </a:p>
      </dgm:t>
    </dgm:pt>
    <dgm:pt modelId="{7CE4C86F-ED44-4C6C-82BA-52C756112677}">
      <dgm:prSet phldrT="[Text]" custT="1">
        <dgm:style>
          <a:lnRef idx="3">
            <a:schemeClr val="lt1"/>
          </a:lnRef>
          <a:fillRef idx="1">
            <a:schemeClr val="accent2"/>
          </a:fillRef>
          <a:effectRef idx="1">
            <a:schemeClr val="accent2"/>
          </a:effectRef>
          <a:fontRef idx="minor">
            <a:schemeClr val="lt1"/>
          </a:fontRef>
        </dgm:style>
      </dgm:prSet>
      <dgm:spPr/>
      <dgm:t>
        <a:bodyPr/>
        <a:lstStyle/>
        <a:p>
          <a:r>
            <a:rPr lang="en-NZ" sz="2000" dirty="0"/>
            <a:t>SPECIAL NEEDS CHILD</a:t>
          </a:r>
        </a:p>
      </dgm:t>
    </dgm:pt>
    <dgm:pt modelId="{2E479B4F-8553-433B-B159-3A286D4219E4}" type="parTrans" cxnId="{A45A6648-C08F-471A-A123-187CD27D7952}">
      <dgm:prSet/>
      <dgm:spPr/>
      <dgm:t>
        <a:bodyPr/>
        <a:lstStyle/>
        <a:p>
          <a:endParaRPr lang="en-NZ"/>
        </a:p>
      </dgm:t>
    </dgm:pt>
    <dgm:pt modelId="{000B4ED8-88B2-4967-9D29-675F82BD53FD}" type="sibTrans" cxnId="{A45A6648-C08F-471A-A123-187CD27D7952}">
      <dgm:prSet/>
      <dgm:spPr/>
      <dgm:t>
        <a:bodyPr/>
        <a:lstStyle/>
        <a:p>
          <a:endParaRPr lang="en-NZ"/>
        </a:p>
      </dgm:t>
    </dgm:pt>
    <dgm:pt modelId="{F2F4DFC1-0CDF-44D0-AADD-2613C4EA8ED2}" type="pres">
      <dgm:prSet presAssocID="{93423209-059B-4F74-9078-88E9766FBB38}" presName="Name0" presStyleCnt="0">
        <dgm:presLayoutVars>
          <dgm:chMax val="7"/>
          <dgm:resizeHandles val="exact"/>
        </dgm:presLayoutVars>
      </dgm:prSet>
      <dgm:spPr/>
    </dgm:pt>
    <dgm:pt modelId="{739013E1-A5C5-4C1B-9D6E-5DA1E19248A3}" type="pres">
      <dgm:prSet presAssocID="{93423209-059B-4F74-9078-88E9766FBB38}" presName="comp1" presStyleCnt="0"/>
      <dgm:spPr/>
    </dgm:pt>
    <dgm:pt modelId="{78576164-79A1-4BB9-98A0-D11AC871E300}" type="pres">
      <dgm:prSet presAssocID="{93423209-059B-4F74-9078-88E9766FBB38}" presName="circle1" presStyleLbl="node1" presStyleIdx="0" presStyleCnt="4"/>
      <dgm:spPr/>
    </dgm:pt>
    <dgm:pt modelId="{F0270F8B-F715-4728-87A2-218C5C83EDEB}" type="pres">
      <dgm:prSet presAssocID="{93423209-059B-4F74-9078-88E9766FBB38}" presName="c1text" presStyleLbl="node1" presStyleIdx="0" presStyleCnt="4">
        <dgm:presLayoutVars>
          <dgm:bulletEnabled val="1"/>
        </dgm:presLayoutVars>
      </dgm:prSet>
      <dgm:spPr/>
    </dgm:pt>
    <dgm:pt modelId="{CF96628B-1D86-472D-B387-B49A543245EE}" type="pres">
      <dgm:prSet presAssocID="{93423209-059B-4F74-9078-88E9766FBB38}" presName="comp2" presStyleCnt="0"/>
      <dgm:spPr/>
    </dgm:pt>
    <dgm:pt modelId="{F3A0150D-9E75-428B-B84D-D0D556CD75C5}" type="pres">
      <dgm:prSet presAssocID="{93423209-059B-4F74-9078-88E9766FBB38}" presName="circle2" presStyleLbl="node1" presStyleIdx="1" presStyleCnt="4" custScaleX="109435" custScaleY="105542"/>
      <dgm:spPr/>
    </dgm:pt>
    <dgm:pt modelId="{0B1A49D2-8410-43C1-A528-E05AAC17800D}" type="pres">
      <dgm:prSet presAssocID="{93423209-059B-4F74-9078-88E9766FBB38}" presName="c2text" presStyleLbl="node1" presStyleIdx="1" presStyleCnt="4">
        <dgm:presLayoutVars>
          <dgm:bulletEnabled val="1"/>
        </dgm:presLayoutVars>
      </dgm:prSet>
      <dgm:spPr/>
    </dgm:pt>
    <dgm:pt modelId="{C6F051DE-C5A9-400F-9816-E0B0327EBC54}" type="pres">
      <dgm:prSet presAssocID="{93423209-059B-4F74-9078-88E9766FBB38}" presName="comp3" presStyleCnt="0"/>
      <dgm:spPr/>
    </dgm:pt>
    <dgm:pt modelId="{F99135DB-FEF8-46EB-83F1-F9539B351058}" type="pres">
      <dgm:prSet presAssocID="{93423209-059B-4F74-9078-88E9766FBB38}" presName="circle3" presStyleLbl="node1" presStyleIdx="2" presStyleCnt="4"/>
      <dgm:spPr/>
    </dgm:pt>
    <dgm:pt modelId="{B48ECE00-EF97-4E01-BE9D-BE88FC979A54}" type="pres">
      <dgm:prSet presAssocID="{93423209-059B-4F74-9078-88E9766FBB38}" presName="c3text" presStyleLbl="node1" presStyleIdx="2" presStyleCnt="4">
        <dgm:presLayoutVars>
          <dgm:bulletEnabled val="1"/>
        </dgm:presLayoutVars>
      </dgm:prSet>
      <dgm:spPr/>
    </dgm:pt>
    <dgm:pt modelId="{C6F00405-17AE-423E-9A92-6995B5BCE0F0}" type="pres">
      <dgm:prSet presAssocID="{93423209-059B-4F74-9078-88E9766FBB38}" presName="comp4" presStyleCnt="0"/>
      <dgm:spPr/>
    </dgm:pt>
    <dgm:pt modelId="{4EBF852D-20E3-40E2-825D-7EE0DB166CAA}" type="pres">
      <dgm:prSet presAssocID="{93423209-059B-4F74-9078-88E9766FBB38}" presName="circle4" presStyleLbl="node1" presStyleIdx="3" presStyleCnt="4"/>
      <dgm:spPr/>
    </dgm:pt>
    <dgm:pt modelId="{23229130-4879-4DDD-8532-13C07FFE8C90}" type="pres">
      <dgm:prSet presAssocID="{93423209-059B-4F74-9078-88E9766FBB38}" presName="c4text" presStyleLbl="node1" presStyleIdx="3" presStyleCnt="4">
        <dgm:presLayoutVars>
          <dgm:bulletEnabled val="1"/>
        </dgm:presLayoutVars>
      </dgm:prSet>
      <dgm:spPr/>
    </dgm:pt>
  </dgm:ptLst>
  <dgm:cxnLst>
    <dgm:cxn modelId="{7FA16B18-AEA5-49DF-A4ED-987297B7119E}" srcId="{93423209-059B-4F74-9078-88E9766FBB38}" destId="{69704266-0084-4B4B-92AE-6DF0EAD73702}" srcOrd="2" destOrd="0" parTransId="{4DA94C13-B663-4C57-A3DF-A91EEEB71D89}" sibTransId="{9C21C227-160A-4C03-AA79-40AF2EEA8A9B}"/>
    <dgm:cxn modelId="{36C6D91F-BD28-4DBF-BE2D-4118370E9182}" srcId="{93423209-059B-4F74-9078-88E9766FBB38}" destId="{993262A7-2D51-45C3-85A8-55030313C53D}" srcOrd="0" destOrd="0" parTransId="{C5B990B6-E71E-4B7A-BFF2-3F3FC2880645}" sibTransId="{98E27B81-8713-43D0-AADF-15CCC79BC9E3}"/>
    <dgm:cxn modelId="{4C504E27-1E40-46B4-9AE4-8812F522EC80}" type="presOf" srcId="{993262A7-2D51-45C3-85A8-55030313C53D}" destId="{78576164-79A1-4BB9-98A0-D11AC871E300}" srcOrd="0" destOrd="0" presId="urn:microsoft.com/office/officeart/2005/8/layout/venn2"/>
    <dgm:cxn modelId="{F0CF2D2A-F2B9-4381-B6E9-8236D896E603}" type="presOf" srcId="{7CE4C86F-ED44-4C6C-82BA-52C756112677}" destId="{23229130-4879-4DDD-8532-13C07FFE8C90}" srcOrd="1" destOrd="0" presId="urn:microsoft.com/office/officeart/2005/8/layout/venn2"/>
    <dgm:cxn modelId="{B8CDF545-68ED-4E2B-ABAF-5E2A90D11DCE}" type="presOf" srcId="{7C9F3854-4B92-446F-935C-3C8E662BC87A}" destId="{F3A0150D-9E75-428B-B84D-D0D556CD75C5}" srcOrd="0" destOrd="0" presId="urn:microsoft.com/office/officeart/2005/8/layout/venn2"/>
    <dgm:cxn modelId="{A89A3D67-EE4D-455C-BE01-DE14F46377FD}" type="presOf" srcId="{69704266-0084-4B4B-92AE-6DF0EAD73702}" destId="{B48ECE00-EF97-4E01-BE9D-BE88FC979A54}" srcOrd="1" destOrd="0" presId="urn:microsoft.com/office/officeart/2005/8/layout/venn2"/>
    <dgm:cxn modelId="{A45A6648-C08F-471A-A123-187CD27D7952}" srcId="{93423209-059B-4F74-9078-88E9766FBB38}" destId="{7CE4C86F-ED44-4C6C-82BA-52C756112677}" srcOrd="3" destOrd="0" parTransId="{2E479B4F-8553-433B-B159-3A286D4219E4}" sibTransId="{000B4ED8-88B2-4967-9D29-675F82BD53FD}"/>
    <dgm:cxn modelId="{CA66B66D-1B7F-4070-94BC-B5A6598A25DF}" type="presOf" srcId="{993262A7-2D51-45C3-85A8-55030313C53D}" destId="{F0270F8B-F715-4728-87A2-218C5C83EDEB}" srcOrd="1" destOrd="0" presId="urn:microsoft.com/office/officeart/2005/8/layout/venn2"/>
    <dgm:cxn modelId="{0139A34E-306E-4EC3-B2CE-DF90F3940DA7}" type="presOf" srcId="{7C9F3854-4B92-446F-935C-3C8E662BC87A}" destId="{0B1A49D2-8410-43C1-A528-E05AAC17800D}" srcOrd="1" destOrd="0" presId="urn:microsoft.com/office/officeart/2005/8/layout/venn2"/>
    <dgm:cxn modelId="{01D853C1-A477-4A0C-9532-19AF2AA82339}" srcId="{93423209-059B-4F74-9078-88E9766FBB38}" destId="{7C9F3854-4B92-446F-935C-3C8E662BC87A}" srcOrd="1" destOrd="0" parTransId="{C2ADE86B-3CCF-4F4B-952E-4F620DDF5D45}" sibTransId="{D7B6B336-DC5E-47F5-B4A5-4BC32D069E58}"/>
    <dgm:cxn modelId="{E0236ED7-7DE4-4CB6-A4CD-D55A721D99FA}" type="presOf" srcId="{69704266-0084-4B4B-92AE-6DF0EAD73702}" destId="{F99135DB-FEF8-46EB-83F1-F9539B351058}" srcOrd="0" destOrd="0" presId="urn:microsoft.com/office/officeart/2005/8/layout/venn2"/>
    <dgm:cxn modelId="{9C58B5ED-6CA1-4396-834E-E87360E07F04}" type="presOf" srcId="{93423209-059B-4F74-9078-88E9766FBB38}" destId="{F2F4DFC1-0CDF-44D0-AADD-2613C4EA8ED2}" srcOrd="0" destOrd="0" presId="urn:microsoft.com/office/officeart/2005/8/layout/venn2"/>
    <dgm:cxn modelId="{36A779FA-AAEC-455A-92DF-64D1BFE567FB}" type="presOf" srcId="{7CE4C86F-ED44-4C6C-82BA-52C756112677}" destId="{4EBF852D-20E3-40E2-825D-7EE0DB166CAA}" srcOrd="0" destOrd="0" presId="urn:microsoft.com/office/officeart/2005/8/layout/venn2"/>
    <dgm:cxn modelId="{F933097B-1C30-4492-9C39-22AFD9657042}" type="presParOf" srcId="{F2F4DFC1-0CDF-44D0-AADD-2613C4EA8ED2}" destId="{739013E1-A5C5-4C1B-9D6E-5DA1E19248A3}" srcOrd="0" destOrd="0" presId="urn:microsoft.com/office/officeart/2005/8/layout/venn2"/>
    <dgm:cxn modelId="{A9D11E79-F6FA-49C1-8638-9EEE8309CB9B}" type="presParOf" srcId="{739013E1-A5C5-4C1B-9D6E-5DA1E19248A3}" destId="{78576164-79A1-4BB9-98A0-D11AC871E300}" srcOrd="0" destOrd="0" presId="urn:microsoft.com/office/officeart/2005/8/layout/venn2"/>
    <dgm:cxn modelId="{95FDEB51-7953-4D0B-A894-37EB7C1B4114}" type="presParOf" srcId="{739013E1-A5C5-4C1B-9D6E-5DA1E19248A3}" destId="{F0270F8B-F715-4728-87A2-218C5C83EDEB}" srcOrd="1" destOrd="0" presId="urn:microsoft.com/office/officeart/2005/8/layout/venn2"/>
    <dgm:cxn modelId="{26716291-7613-46B0-B600-4872212CA5CF}" type="presParOf" srcId="{F2F4DFC1-0CDF-44D0-AADD-2613C4EA8ED2}" destId="{CF96628B-1D86-472D-B387-B49A543245EE}" srcOrd="1" destOrd="0" presId="urn:microsoft.com/office/officeart/2005/8/layout/venn2"/>
    <dgm:cxn modelId="{54081386-A549-4A71-844E-10961B4FD36A}" type="presParOf" srcId="{CF96628B-1D86-472D-B387-B49A543245EE}" destId="{F3A0150D-9E75-428B-B84D-D0D556CD75C5}" srcOrd="0" destOrd="0" presId="urn:microsoft.com/office/officeart/2005/8/layout/venn2"/>
    <dgm:cxn modelId="{E5712174-63C4-4D72-9672-45929F2196AC}" type="presParOf" srcId="{CF96628B-1D86-472D-B387-B49A543245EE}" destId="{0B1A49D2-8410-43C1-A528-E05AAC17800D}" srcOrd="1" destOrd="0" presId="urn:microsoft.com/office/officeart/2005/8/layout/venn2"/>
    <dgm:cxn modelId="{9143DA20-48CF-43CC-AE5D-6CF6B309111B}" type="presParOf" srcId="{F2F4DFC1-0CDF-44D0-AADD-2613C4EA8ED2}" destId="{C6F051DE-C5A9-400F-9816-E0B0327EBC54}" srcOrd="2" destOrd="0" presId="urn:microsoft.com/office/officeart/2005/8/layout/venn2"/>
    <dgm:cxn modelId="{8DDE77FD-B021-48B8-B796-2D1AEF2123B5}" type="presParOf" srcId="{C6F051DE-C5A9-400F-9816-E0B0327EBC54}" destId="{F99135DB-FEF8-46EB-83F1-F9539B351058}" srcOrd="0" destOrd="0" presId="urn:microsoft.com/office/officeart/2005/8/layout/venn2"/>
    <dgm:cxn modelId="{8CFF3A6B-56EF-4ABF-845D-8F7D8CB84591}" type="presParOf" srcId="{C6F051DE-C5A9-400F-9816-E0B0327EBC54}" destId="{B48ECE00-EF97-4E01-BE9D-BE88FC979A54}" srcOrd="1" destOrd="0" presId="urn:microsoft.com/office/officeart/2005/8/layout/venn2"/>
    <dgm:cxn modelId="{554893ED-6127-4C27-AB87-095274A9A7B5}" type="presParOf" srcId="{F2F4DFC1-0CDF-44D0-AADD-2613C4EA8ED2}" destId="{C6F00405-17AE-423E-9A92-6995B5BCE0F0}" srcOrd="3" destOrd="0" presId="urn:microsoft.com/office/officeart/2005/8/layout/venn2"/>
    <dgm:cxn modelId="{A36B4F26-6A71-48F7-B2D4-857229E11663}" type="presParOf" srcId="{C6F00405-17AE-423E-9A92-6995B5BCE0F0}" destId="{4EBF852D-20E3-40E2-825D-7EE0DB166CAA}" srcOrd="0" destOrd="0" presId="urn:microsoft.com/office/officeart/2005/8/layout/venn2"/>
    <dgm:cxn modelId="{CE623941-B321-4EE0-AE4F-5FE04150ACCE}" type="presParOf" srcId="{C6F00405-17AE-423E-9A92-6995B5BCE0F0}" destId="{23229130-4879-4DDD-8532-13C07FFE8C90}"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7B89E5-A62D-46F8-A736-8B93CA20482A}"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076C8399-1C8B-421F-9512-04D4C3E0D4ED}">
      <dgm:prSet phldrT="[Text]"/>
      <dgm:spPr/>
      <dgm:t>
        <a:bodyPr/>
        <a:lstStyle/>
        <a:p>
          <a:r>
            <a:rPr lang="en-US" dirty="0" err="1"/>
            <a:t>Biwako</a:t>
          </a:r>
          <a:r>
            <a:rPr lang="en-US" dirty="0"/>
            <a:t> Document (2003-2012)</a:t>
          </a:r>
        </a:p>
      </dgm:t>
    </dgm:pt>
    <dgm:pt modelId="{DA9D2823-4262-4477-A0FB-CB3E33402744}" type="parTrans" cxnId="{248A73D3-BAE0-495B-858D-020AF132C7A7}">
      <dgm:prSet/>
      <dgm:spPr/>
      <dgm:t>
        <a:bodyPr/>
        <a:lstStyle/>
        <a:p>
          <a:endParaRPr lang="en-US"/>
        </a:p>
      </dgm:t>
    </dgm:pt>
    <dgm:pt modelId="{B516612A-C3F1-436D-97E9-9E43F2BA3D7B}" type="sibTrans" cxnId="{248A73D3-BAE0-495B-858D-020AF132C7A7}">
      <dgm:prSet/>
      <dgm:spPr/>
      <dgm:t>
        <a:bodyPr/>
        <a:lstStyle/>
        <a:p>
          <a:endParaRPr lang="en-US"/>
        </a:p>
      </dgm:t>
    </dgm:pt>
    <dgm:pt modelId="{A05AE122-B7A3-4926-9DD7-C0A5B6E6A564}">
      <dgm:prSet phldrT="[Text]"/>
      <dgm:spPr/>
      <dgm:t>
        <a:bodyPr/>
        <a:lstStyle/>
        <a:p>
          <a:r>
            <a:rPr lang="en-US" dirty="0"/>
            <a:t>Fiji Human Rights commission Act (1999)</a:t>
          </a:r>
        </a:p>
      </dgm:t>
    </dgm:pt>
    <dgm:pt modelId="{B0BA128F-8438-4282-9C8C-7012561ABBEB}" type="parTrans" cxnId="{7E74CDAF-D21B-468A-95DF-27119FB57938}">
      <dgm:prSet/>
      <dgm:spPr/>
      <dgm:t>
        <a:bodyPr/>
        <a:lstStyle/>
        <a:p>
          <a:endParaRPr lang="en-US"/>
        </a:p>
      </dgm:t>
    </dgm:pt>
    <dgm:pt modelId="{6D0831C3-92BE-4FEB-AA26-3A470006ECDB}" type="sibTrans" cxnId="{7E74CDAF-D21B-468A-95DF-27119FB57938}">
      <dgm:prSet/>
      <dgm:spPr/>
      <dgm:t>
        <a:bodyPr/>
        <a:lstStyle/>
        <a:p>
          <a:endParaRPr lang="en-US"/>
        </a:p>
      </dgm:t>
    </dgm:pt>
    <dgm:pt modelId="{545C03A0-5B8C-483D-88B3-DAC9662FEE9A}">
      <dgm:prSet phldrT="[Text]"/>
      <dgm:spPr/>
      <dgm:t>
        <a:bodyPr/>
        <a:lstStyle/>
        <a:p>
          <a:r>
            <a:rPr lang="en-US" dirty="0"/>
            <a:t>FNCDP Act of 1994</a:t>
          </a:r>
        </a:p>
      </dgm:t>
    </dgm:pt>
    <dgm:pt modelId="{76B3CB23-8E83-4668-A387-519122A6B5D1}" type="parTrans" cxnId="{69F54009-4DB1-4536-A7E4-271DA843FEED}">
      <dgm:prSet/>
      <dgm:spPr/>
      <dgm:t>
        <a:bodyPr/>
        <a:lstStyle/>
        <a:p>
          <a:endParaRPr lang="en-US"/>
        </a:p>
      </dgm:t>
    </dgm:pt>
    <dgm:pt modelId="{5451321F-B296-4A7F-972B-A24CA17FB9EB}" type="sibTrans" cxnId="{69F54009-4DB1-4536-A7E4-271DA843FEED}">
      <dgm:prSet/>
      <dgm:spPr/>
      <dgm:t>
        <a:bodyPr/>
        <a:lstStyle/>
        <a:p>
          <a:endParaRPr lang="en-US"/>
        </a:p>
      </dgm:t>
    </dgm:pt>
    <dgm:pt modelId="{F3F48E9A-DE7E-438C-8EDB-27FF6D985146}" type="pres">
      <dgm:prSet presAssocID="{737B89E5-A62D-46F8-A736-8B93CA20482A}" presName="linear" presStyleCnt="0">
        <dgm:presLayoutVars>
          <dgm:dir/>
          <dgm:animLvl val="lvl"/>
          <dgm:resizeHandles val="exact"/>
        </dgm:presLayoutVars>
      </dgm:prSet>
      <dgm:spPr/>
    </dgm:pt>
    <dgm:pt modelId="{BC043721-1475-41C4-AB52-10361C03CC3A}" type="pres">
      <dgm:prSet presAssocID="{076C8399-1C8B-421F-9512-04D4C3E0D4ED}" presName="parentLin" presStyleCnt="0"/>
      <dgm:spPr/>
    </dgm:pt>
    <dgm:pt modelId="{2214C644-17F4-44B5-9E00-2D6C423B44F3}" type="pres">
      <dgm:prSet presAssocID="{076C8399-1C8B-421F-9512-04D4C3E0D4ED}" presName="parentLeftMargin" presStyleLbl="node1" presStyleIdx="0" presStyleCnt="3"/>
      <dgm:spPr/>
    </dgm:pt>
    <dgm:pt modelId="{5183A723-8185-40C5-AA1A-51170D93B8F9}" type="pres">
      <dgm:prSet presAssocID="{076C8399-1C8B-421F-9512-04D4C3E0D4ED}" presName="parentText" presStyleLbl="node1" presStyleIdx="0" presStyleCnt="3">
        <dgm:presLayoutVars>
          <dgm:chMax val="0"/>
          <dgm:bulletEnabled val="1"/>
        </dgm:presLayoutVars>
      </dgm:prSet>
      <dgm:spPr/>
    </dgm:pt>
    <dgm:pt modelId="{7934026F-BBEA-4B27-9B60-F886572C43E0}" type="pres">
      <dgm:prSet presAssocID="{076C8399-1C8B-421F-9512-04D4C3E0D4ED}" presName="negativeSpace" presStyleCnt="0"/>
      <dgm:spPr/>
    </dgm:pt>
    <dgm:pt modelId="{E2CB2393-A548-4C32-B34E-64EC5D99A12C}" type="pres">
      <dgm:prSet presAssocID="{076C8399-1C8B-421F-9512-04D4C3E0D4ED}" presName="childText" presStyleLbl="conFgAcc1" presStyleIdx="0" presStyleCnt="3">
        <dgm:presLayoutVars>
          <dgm:bulletEnabled val="1"/>
        </dgm:presLayoutVars>
      </dgm:prSet>
      <dgm:spPr/>
    </dgm:pt>
    <dgm:pt modelId="{6C3ACD55-E336-4A46-9009-2A39A01E7C2D}" type="pres">
      <dgm:prSet presAssocID="{B516612A-C3F1-436D-97E9-9E43F2BA3D7B}" presName="spaceBetweenRectangles" presStyleCnt="0"/>
      <dgm:spPr/>
    </dgm:pt>
    <dgm:pt modelId="{1C6F7AC7-BC81-4D5D-B184-DE3DA5752042}" type="pres">
      <dgm:prSet presAssocID="{A05AE122-B7A3-4926-9DD7-C0A5B6E6A564}" presName="parentLin" presStyleCnt="0"/>
      <dgm:spPr/>
    </dgm:pt>
    <dgm:pt modelId="{A5EA5E80-3CAA-4E64-8DB4-FDC7164EB90E}" type="pres">
      <dgm:prSet presAssocID="{A05AE122-B7A3-4926-9DD7-C0A5B6E6A564}" presName="parentLeftMargin" presStyleLbl="node1" presStyleIdx="0" presStyleCnt="3"/>
      <dgm:spPr/>
    </dgm:pt>
    <dgm:pt modelId="{A7F8DFDF-DE74-47D1-B074-852E6424E3E3}" type="pres">
      <dgm:prSet presAssocID="{A05AE122-B7A3-4926-9DD7-C0A5B6E6A564}" presName="parentText" presStyleLbl="node1" presStyleIdx="1" presStyleCnt="3">
        <dgm:presLayoutVars>
          <dgm:chMax val="0"/>
          <dgm:bulletEnabled val="1"/>
        </dgm:presLayoutVars>
      </dgm:prSet>
      <dgm:spPr/>
    </dgm:pt>
    <dgm:pt modelId="{79E5144B-AEE0-4BBA-9AB2-CD8AA79B3273}" type="pres">
      <dgm:prSet presAssocID="{A05AE122-B7A3-4926-9DD7-C0A5B6E6A564}" presName="negativeSpace" presStyleCnt="0"/>
      <dgm:spPr/>
    </dgm:pt>
    <dgm:pt modelId="{50D4988D-791A-4166-BC87-244578527F65}" type="pres">
      <dgm:prSet presAssocID="{A05AE122-B7A3-4926-9DD7-C0A5B6E6A564}" presName="childText" presStyleLbl="conFgAcc1" presStyleIdx="1" presStyleCnt="3">
        <dgm:presLayoutVars>
          <dgm:bulletEnabled val="1"/>
        </dgm:presLayoutVars>
      </dgm:prSet>
      <dgm:spPr/>
    </dgm:pt>
    <dgm:pt modelId="{7718B0E0-A7BA-4A98-9AFF-B825EF9EC7D3}" type="pres">
      <dgm:prSet presAssocID="{6D0831C3-92BE-4FEB-AA26-3A470006ECDB}" presName="spaceBetweenRectangles" presStyleCnt="0"/>
      <dgm:spPr/>
    </dgm:pt>
    <dgm:pt modelId="{AD37DAB8-4800-4E50-AFAD-1CBEC2863C8B}" type="pres">
      <dgm:prSet presAssocID="{545C03A0-5B8C-483D-88B3-DAC9662FEE9A}" presName="parentLin" presStyleCnt="0"/>
      <dgm:spPr/>
    </dgm:pt>
    <dgm:pt modelId="{614F4860-AB75-4356-AC5C-FFC86DE823F3}" type="pres">
      <dgm:prSet presAssocID="{545C03A0-5B8C-483D-88B3-DAC9662FEE9A}" presName="parentLeftMargin" presStyleLbl="node1" presStyleIdx="1" presStyleCnt="3"/>
      <dgm:spPr/>
    </dgm:pt>
    <dgm:pt modelId="{FAD046C9-FDCD-4495-ACB7-23539E35FF95}" type="pres">
      <dgm:prSet presAssocID="{545C03A0-5B8C-483D-88B3-DAC9662FEE9A}" presName="parentText" presStyleLbl="node1" presStyleIdx="2" presStyleCnt="3">
        <dgm:presLayoutVars>
          <dgm:chMax val="0"/>
          <dgm:bulletEnabled val="1"/>
        </dgm:presLayoutVars>
      </dgm:prSet>
      <dgm:spPr/>
    </dgm:pt>
    <dgm:pt modelId="{FB9972A3-86EA-4BFF-A7EF-5F90EB5224A3}" type="pres">
      <dgm:prSet presAssocID="{545C03A0-5B8C-483D-88B3-DAC9662FEE9A}" presName="negativeSpace" presStyleCnt="0"/>
      <dgm:spPr/>
    </dgm:pt>
    <dgm:pt modelId="{96EE77FE-8C45-46BF-B6E0-C6030E58C843}" type="pres">
      <dgm:prSet presAssocID="{545C03A0-5B8C-483D-88B3-DAC9662FEE9A}" presName="childText" presStyleLbl="conFgAcc1" presStyleIdx="2" presStyleCnt="3">
        <dgm:presLayoutVars>
          <dgm:bulletEnabled val="1"/>
        </dgm:presLayoutVars>
      </dgm:prSet>
      <dgm:spPr/>
    </dgm:pt>
  </dgm:ptLst>
  <dgm:cxnLst>
    <dgm:cxn modelId="{69F54009-4DB1-4536-A7E4-271DA843FEED}" srcId="{737B89E5-A62D-46F8-A736-8B93CA20482A}" destId="{545C03A0-5B8C-483D-88B3-DAC9662FEE9A}" srcOrd="2" destOrd="0" parTransId="{76B3CB23-8E83-4668-A387-519122A6B5D1}" sibTransId="{5451321F-B296-4A7F-972B-A24CA17FB9EB}"/>
    <dgm:cxn modelId="{8983691E-BF91-454A-9BCE-15950B2D523B}" type="presOf" srcId="{545C03A0-5B8C-483D-88B3-DAC9662FEE9A}" destId="{FAD046C9-FDCD-4495-ACB7-23539E35FF95}" srcOrd="1" destOrd="0" presId="urn:microsoft.com/office/officeart/2005/8/layout/list1"/>
    <dgm:cxn modelId="{F08AA02B-1F48-4D10-AACD-32DCBD3E8C7F}" type="presOf" srcId="{737B89E5-A62D-46F8-A736-8B93CA20482A}" destId="{F3F48E9A-DE7E-438C-8EDB-27FF6D985146}" srcOrd="0" destOrd="0" presId="urn:microsoft.com/office/officeart/2005/8/layout/list1"/>
    <dgm:cxn modelId="{BCCC9A30-E4D0-43EF-9302-9182BEFB8DD7}" type="presOf" srcId="{545C03A0-5B8C-483D-88B3-DAC9662FEE9A}" destId="{614F4860-AB75-4356-AC5C-FFC86DE823F3}" srcOrd="0" destOrd="0" presId="urn:microsoft.com/office/officeart/2005/8/layout/list1"/>
    <dgm:cxn modelId="{084CEB68-BD30-4FC3-9C64-8B6CD62C9484}" type="presOf" srcId="{A05AE122-B7A3-4926-9DD7-C0A5B6E6A564}" destId="{A7F8DFDF-DE74-47D1-B074-852E6424E3E3}" srcOrd="1" destOrd="0" presId="urn:microsoft.com/office/officeart/2005/8/layout/list1"/>
    <dgm:cxn modelId="{B938416F-5B99-4727-8E80-EDACA44FCFC5}" type="presOf" srcId="{A05AE122-B7A3-4926-9DD7-C0A5B6E6A564}" destId="{A5EA5E80-3CAA-4E64-8DB4-FDC7164EB90E}" srcOrd="0" destOrd="0" presId="urn:microsoft.com/office/officeart/2005/8/layout/list1"/>
    <dgm:cxn modelId="{7E74CDAF-D21B-468A-95DF-27119FB57938}" srcId="{737B89E5-A62D-46F8-A736-8B93CA20482A}" destId="{A05AE122-B7A3-4926-9DD7-C0A5B6E6A564}" srcOrd="1" destOrd="0" parTransId="{B0BA128F-8438-4282-9C8C-7012561ABBEB}" sibTransId="{6D0831C3-92BE-4FEB-AA26-3A470006ECDB}"/>
    <dgm:cxn modelId="{E1799DC6-3461-44A6-BD33-C8CF02E1E00D}" type="presOf" srcId="{076C8399-1C8B-421F-9512-04D4C3E0D4ED}" destId="{5183A723-8185-40C5-AA1A-51170D93B8F9}" srcOrd="1" destOrd="0" presId="urn:microsoft.com/office/officeart/2005/8/layout/list1"/>
    <dgm:cxn modelId="{248A73D3-BAE0-495B-858D-020AF132C7A7}" srcId="{737B89E5-A62D-46F8-A736-8B93CA20482A}" destId="{076C8399-1C8B-421F-9512-04D4C3E0D4ED}" srcOrd="0" destOrd="0" parTransId="{DA9D2823-4262-4477-A0FB-CB3E33402744}" sibTransId="{B516612A-C3F1-436D-97E9-9E43F2BA3D7B}"/>
    <dgm:cxn modelId="{6059AFF1-9DC3-4609-9281-71962B15EF4E}" type="presOf" srcId="{076C8399-1C8B-421F-9512-04D4C3E0D4ED}" destId="{2214C644-17F4-44B5-9E00-2D6C423B44F3}" srcOrd="0" destOrd="0" presId="urn:microsoft.com/office/officeart/2005/8/layout/list1"/>
    <dgm:cxn modelId="{A0FC1556-9B93-447A-890D-DFD039B42834}" type="presParOf" srcId="{F3F48E9A-DE7E-438C-8EDB-27FF6D985146}" destId="{BC043721-1475-41C4-AB52-10361C03CC3A}" srcOrd="0" destOrd="0" presId="urn:microsoft.com/office/officeart/2005/8/layout/list1"/>
    <dgm:cxn modelId="{F76EB011-F231-419F-8956-1D4DC85EFF4A}" type="presParOf" srcId="{BC043721-1475-41C4-AB52-10361C03CC3A}" destId="{2214C644-17F4-44B5-9E00-2D6C423B44F3}" srcOrd="0" destOrd="0" presId="urn:microsoft.com/office/officeart/2005/8/layout/list1"/>
    <dgm:cxn modelId="{9EEBC89C-BFD4-479C-97B1-BFE284D495FE}" type="presParOf" srcId="{BC043721-1475-41C4-AB52-10361C03CC3A}" destId="{5183A723-8185-40C5-AA1A-51170D93B8F9}" srcOrd="1" destOrd="0" presId="urn:microsoft.com/office/officeart/2005/8/layout/list1"/>
    <dgm:cxn modelId="{1639353D-749A-45E7-80F1-9A4998EBDB5E}" type="presParOf" srcId="{F3F48E9A-DE7E-438C-8EDB-27FF6D985146}" destId="{7934026F-BBEA-4B27-9B60-F886572C43E0}" srcOrd="1" destOrd="0" presId="urn:microsoft.com/office/officeart/2005/8/layout/list1"/>
    <dgm:cxn modelId="{53A9C5D4-2185-4422-B13C-1E1FB1098FDD}" type="presParOf" srcId="{F3F48E9A-DE7E-438C-8EDB-27FF6D985146}" destId="{E2CB2393-A548-4C32-B34E-64EC5D99A12C}" srcOrd="2" destOrd="0" presId="urn:microsoft.com/office/officeart/2005/8/layout/list1"/>
    <dgm:cxn modelId="{22A42E45-E835-4668-81A1-3D294CB9E03B}" type="presParOf" srcId="{F3F48E9A-DE7E-438C-8EDB-27FF6D985146}" destId="{6C3ACD55-E336-4A46-9009-2A39A01E7C2D}" srcOrd="3" destOrd="0" presId="urn:microsoft.com/office/officeart/2005/8/layout/list1"/>
    <dgm:cxn modelId="{0F98DEB0-5753-47F0-9043-9057478DCC48}" type="presParOf" srcId="{F3F48E9A-DE7E-438C-8EDB-27FF6D985146}" destId="{1C6F7AC7-BC81-4D5D-B184-DE3DA5752042}" srcOrd="4" destOrd="0" presId="urn:microsoft.com/office/officeart/2005/8/layout/list1"/>
    <dgm:cxn modelId="{B145501A-2214-4810-9AD7-E082EAB257DA}" type="presParOf" srcId="{1C6F7AC7-BC81-4D5D-B184-DE3DA5752042}" destId="{A5EA5E80-3CAA-4E64-8DB4-FDC7164EB90E}" srcOrd="0" destOrd="0" presId="urn:microsoft.com/office/officeart/2005/8/layout/list1"/>
    <dgm:cxn modelId="{A68F9593-E895-44E3-B462-574B31C10C94}" type="presParOf" srcId="{1C6F7AC7-BC81-4D5D-B184-DE3DA5752042}" destId="{A7F8DFDF-DE74-47D1-B074-852E6424E3E3}" srcOrd="1" destOrd="0" presId="urn:microsoft.com/office/officeart/2005/8/layout/list1"/>
    <dgm:cxn modelId="{A88468AF-F27A-4284-9E8B-5053396EE9C3}" type="presParOf" srcId="{F3F48E9A-DE7E-438C-8EDB-27FF6D985146}" destId="{79E5144B-AEE0-4BBA-9AB2-CD8AA79B3273}" srcOrd="5" destOrd="0" presId="urn:microsoft.com/office/officeart/2005/8/layout/list1"/>
    <dgm:cxn modelId="{25131B44-423F-40D0-8D67-DB8DE71579E5}" type="presParOf" srcId="{F3F48E9A-DE7E-438C-8EDB-27FF6D985146}" destId="{50D4988D-791A-4166-BC87-244578527F65}" srcOrd="6" destOrd="0" presId="urn:microsoft.com/office/officeart/2005/8/layout/list1"/>
    <dgm:cxn modelId="{5A605708-63E2-41D2-9326-3EAC04924C1A}" type="presParOf" srcId="{F3F48E9A-DE7E-438C-8EDB-27FF6D985146}" destId="{7718B0E0-A7BA-4A98-9AFF-B825EF9EC7D3}" srcOrd="7" destOrd="0" presId="urn:microsoft.com/office/officeart/2005/8/layout/list1"/>
    <dgm:cxn modelId="{8CE8C071-7112-4602-A9C1-B884BBB241FA}" type="presParOf" srcId="{F3F48E9A-DE7E-438C-8EDB-27FF6D985146}" destId="{AD37DAB8-4800-4E50-AFAD-1CBEC2863C8B}" srcOrd="8" destOrd="0" presId="urn:microsoft.com/office/officeart/2005/8/layout/list1"/>
    <dgm:cxn modelId="{5FB68143-1731-4F4F-BD58-B8FD03283D7F}" type="presParOf" srcId="{AD37DAB8-4800-4E50-AFAD-1CBEC2863C8B}" destId="{614F4860-AB75-4356-AC5C-FFC86DE823F3}" srcOrd="0" destOrd="0" presId="urn:microsoft.com/office/officeart/2005/8/layout/list1"/>
    <dgm:cxn modelId="{C3ED5971-EC6B-42C1-9BB3-EE2627AC07A4}" type="presParOf" srcId="{AD37DAB8-4800-4E50-AFAD-1CBEC2863C8B}" destId="{FAD046C9-FDCD-4495-ACB7-23539E35FF95}" srcOrd="1" destOrd="0" presId="urn:microsoft.com/office/officeart/2005/8/layout/list1"/>
    <dgm:cxn modelId="{C542D599-7229-48F9-8E9D-0A1DCA985ED7}" type="presParOf" srcId="{F3F48E9A-DE7E-438C-8EDB-27FF6D985146}" destId="{FB9972A3-86EA-4BFF-A7EF-5F90EB5224A3}" srcOrd="9" destOrd="0" presId="urn:microsoft.com/office/officeart/2005/8/layout/list1"/>
    <dgm:cxn modelId="{4D870155-A2E5-44B7-A407-9A27142312CE}" type="presParOf" srcId="{F3F48E9A-DE7E-438C-8EDB-27FF6D985146}" destId="{96EE77FE-8C45-46BF-B6E0-C6030E58C84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7B89E5-A62D-46F8-A736-8B93CA20482A}"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076C8399-1C8B-421F-9512-04D4C3E0D4ED}">
      <dgm:prSet phldrT="[Text]" custT="1"/>
      <dgm:spPr/>
      <dgm:t>
        <a:bodyPr/>
        <a:lstStyle/>
        <a:p>
          <a:r>
            <a:rPr lang="en-US" sz="2000" dirty="0" err="1"/>
            <a:t>MoENHCA</a:t>
          </a:r>
          <a:r>
            <a:rPr lang="en-US" sz="2000" dirty="0"/>
            <a:t> Co-operate Plan (2012) </a:t>
          </a:r>
        </a:p>
      </dgm:t>
    </dgm:pt>
    <dgm:pt modelId="{DA9D2823-4262-4477-A0FB-CB3E33402744}" type="parTrans" cxnId="{248A73D3-BAE0-495B-858D-020AF132C7A7}">
      <dgm:prSet/>
      <dgm:spPr/>
      <dgm:t>
        <a:bodyPr/>
        <a:lstStyle/>
        <a:p>
          <a:endParaRPr lang="en-US" sz="2000"/>
        </a:p>
      </dgm:t>
    </dgm:pt>
    <dgm:pt modelId="{B516612A-C3F1-436D-97E9-9E43F2BA3D7B}" type="sibTrans" cxnId="{248A73D3-BAE0-495B-858D-020AF132C7A7}">
      <dgm:prSet/>
      <dgm:spPr/>
      <dgm:t>
        <a:bodyPr/>
        <a:lstStyle/>
        <a:p>
          <a:endParaRPr lang="en-US" sz="2000"/>
        </a:p>
      </dgm:t>
    </dgm:pt>
    <dgm:pt modelId="{A05AE122-B7A3-4926-9DD7-C0A5B6E6A564}">
      <dgm:prSet phldrT="[Text]" custT="1"/>
      <dgm:spPr/>
      <dgm:t>
        <a:bodyPr/>
        <a:lstStyle/>
        <a:p>
          <a:r>
            <a:rPr lang="en-US" sz="2000" dirty="0"/>
            <a:t>National Policy on Persons  living with Disabilities (2008-2018)</a:t>
          </a:r>
        </a:p>
      </dgm:t>
    </dgm:pt>
    <dgm:pt modelId="{B0BA128F-8438-4282-9C8C-7012561ABBEB}" type="parTrans" cxnId="{7E74CDAF-D21B-468A-95DF-27119FB57938}">
      <dgm:prSet/>
      <dgm:spPr/>
      <dgm:t>
        <a:bodyPr/>
        <a:lstStyle/>
        <a:p>
          <a:endParaRPr lang="en-US" sz="2000"/>
        </a:p>
      </dgm:t>
    </dgm:pt>
    <dgm:pt modelId="{6D0831C3-92BE-4FEB-AA26-3A470006ECDB}" type="sibTrans" cxnId="{7E74CDAF-D21B-468A-95DF-27119FB57938}">
      <dgm:prSet/>
      <dgm:spPr/>
      <dgm:t>
        <a:bodyPr/>
        <a:lstStyle/>
        <a:p>
          <a:endParaRPr lang="en-US" sz="2000"/>
        </a:p>
      </dgm:t>
    </dgm:pt>
    <dgm:pt modelId="{545C03A0-5B8C-483D-88B3-DAC9662FEE9A}">
      <dgm:prSet phldrT="[Text]" custT="1"/>
      <dgm:spPr/>
      <dgm:t>
        <a:bodyPr/>
        <a:lstStyle/>
        <a:p>
          <a:r>
            <a:rPr lang="en-US" sz="2000" dirty="0"/>
            <a:t>UN Conventions on the Rights of People with Disabilities Article 24</a:t>
          </a:r>
        </a:p>
        <a:p>
          <a:endParaRPr lang="en-US" sz="2000" dirty="0"/>
        </a:p>
      </dgm:t>
    </dgm:pt>
    <dgm:pt modelId="{76B3CB23-8E83-4668-A387-519122A6B5D1}" type="parTrans" cxnId="{69F54009-4DB1-4536-A7E4-271DA843FEED}">
      <dgm:prSet/>
      <dgm:spPr/>
      <dgm:t>
        <a:bodyPr/>
        <a:lstStyle/>
        <a:p>
          <a:endParaRPr lang="en-US" sz="2000"/>
        </a:p>
      </dgm:t>
    </dgm:pt>
    <dgm:pt modelId="{5451321F-B296-4A7F-972B-A24CA17FB9EB}" type="sibTrans" cxnId="{69F54009-4DB1-4536-A7E4-271DA843FEED}">
      <dgm:prSet/>
      <dgm:spPr/>
      <dgm:t>
        <a:bodyPr/>
        <a:lstStyle/>
        <a:p>
          <a:endParaRPr lang="en-US" sz="2000"/>
        </a:p>
      </dgm:t>
    </dgm:pt>
    <dgm:pt modelId="{F3F48E9A-DE7E-438C-8EDB-27FF6D985146}" type="pres">
      <dgm:prSet presAssocID="{737B89E5-A62D-46F8-A736-8B93CA20482A}" presName="linear" presStyleCnt="0">
        <dgm:presLayoutVars>
          <dgm:dir/>
          <dgm:animLvl val="lvl"/>
          <dgm:resizeHandles val="exact"/>
        </dgm:presLayoutVars>
      </dgm:prSet>
      <dgm:spPr/>
    </dgm:pt>
    <dgm:pt modelId="{BC043721-1475-41C4-AB52-10361C03CC3A}" type="pres">
      <dgm:prSet presAssocID="{076C8399-1C8B-421F-9512-04D4C3E0D4ED}" presName="parentLin" presStyleCnt="0"/>
      <dgm:spPr/>
    </dgm:pt>
    <dgm:pt modelId="{2214C644-17F4-44B5-9E00-2D6C423B44F3}" type="pres">
      <dgm:prSet presAssocID="{076C8399-1C8B-421F-9512-04D4C3E0D4ED}" presName="parentLeftMargin" presStyleLbl="node1" presStyleIdx="0" presStyleCnt="3"/>
      <dgm:spPr/>
    </dgm:pt>
    <dgm:pt modelId="{5183A723-8185-40C5-AA1A-51170D93B8F9}" type="pres">
      <dgm:prSet presAssocID="{076C8399-1C8B-421F-9512-04D4C3E0D4ED}" presName="parentText" presStyleLbl="node1" presStyleIdx="0" presStyleCnt="3">
        <dgm:presLayoutVars>
          <dgm:chMax val="0"/>
          <dgm:bulletEnabled val="1"/>
        </dgm:presLayoutVars>
      </dgm:prSet>
      <dgm:spPr/>
    </dgm:pt>
    <dgm:pt modelId="{7934026F-BBEA-4B27-9B60-F886572C43E0}" type="pres">
      <dgm:prSet presAssocID="{076C8399-1C8B-421F-9512-04D4C3E0D4ED}" presName="negativeSpace" presStyleCnt="0"/>
      <dgm:spPr/>
    </dgm:pt>
    <dgm:pt modelId="{E2CB2393-A548-4C32-B34E-64EC5D99A12C}" type="pres">
      <dgm:prSet presAssocID="{076C8399-1C8B-421F-9512-04D4C3E0D4ED}" presName="childText" presStyleLbl="conFgAcc1" presStyleIdx="0" presStyleCnt="3">
        <dgm:presLayoutVars>
          <dgm:bulletEnabled val="1"/>
        </dgm:presLayoutVars>
      </dgm:prSet>
      <dgm:spPr/>
    </dgm:pt>
    <dgm:pt modelId="{6C3ACD55-E336-4A46-9009-2A39A01E7C2D}" type="pres">
      <dgm:prSet presAssocID="{B516612A-C3F1-436D-97E9-9E43F2BA3D7B}" presName="spaceBetweenRectangles" presStyleCnt="0"/>
      <dgm:spPr/>
    </dgm:pt>
    <dgm:pt modelId="{1C6F7AC7-BC81-4D5D-B184-DE3DA5752042}" type="pres">
      <dgm:prSet presAssocID="{A05AE122-B7A3-4926-9DD7-C0A5B6E6A564}" presName="parentLin" presStyleCnt="0"/>
      <dgm:spPr/>
    </dgm:pt>
    <dgm:pt modelId="{A5EA5E80-3CAA-4E64-8DB4-FDC7164EB90E}" type="pres">
      <dgm:prSet presAssocID="{A05AE122-B7A3-4926-9DD7-C0A5B6E6A564}" presName="parentLeftMargin" presStyleLbl="node1" presStyleIdx="0" presStyleCnt="3"/>
      <dgm:spPr/>
    </dgm:pt>
    <dgm:pt modelId="{A7F8DFDF-DE74-47D1-B074-852E6424E3E3}" type="pres">
      <dgm:prSet presAssocID="{A05AE122-B7A3-4926-9DD7-C0A5B6E6A564}" presName="parentText" presStyleLbl="node1" presStyleIdx="1" presStyleCnt="3">
        <dgm:presLayoutVars>
          <dgm:chMax val="0"/>
          <dgm:bulletEnabled val="1"/>
        </dgm:presLayoutVars>
      </dgm:prSet>
      <dgm:spPr/>
    </dgm:pt>
    <dgm:pt modelId="{79E5144B-AEE0-4BBA-9AB2-CD8AA79B3273}" type="pres">
      <dgm:prSet presAssocID="{A05AE122-B7A3-4926-9DD7-C0A5B6E6A564}" presName="negativeSpace" presStyleCnt="0"/>
      <dgm:spPr/>
    </dgm:pt>
    <dgm:pt modelId="{50D4988D-791A-4166-BC87-244578527F65}" type="pres">
      <dgm:prSet presAssocID="{A05AE122-B7A3-4926-9DD7-C0A5B6E6A564}" presName="childText" presStyleLbl="conFgAcc1" presStyleIdx="1" presStyleCnt="3">
        <dgm:presLayoutVars>
          <dgm:bulletEnabled val="1"/>
        </dgm:presLayoutVars>
      </dgm:prSet>
      <dgm:spPr/>
    </dgm:pt>
    <dgm:pt modelId="{7718B0E0-A7BA-4A98-9AFF-B825EF9EC7D3}" type="pres">
      <dgm:prSet presAssocID="{6D0831C3-92BE-4FEB-AA26-3A470006ECDB}" presName="spaceBetweenRectangles" presStyleCnt="0"/>
      <dgm:spPr/>
    </dgm:pt>
    <dgm:pt modelId="{AD37DAB8-4800-4E50-AFAD-1CBEC2863C8B}" type="pres">
      <dgm:prSet presAssocID="{545C03A0-5B8C-483D-88B3-DAC9662FEE9A}" presName="parentLin" presStyleCnt="0"/>
      <dgm:spPr/>
    </dgm:pt>
    <dgm:pt modelId="{614F4860-AB75-4356-AC5C-FFC86DE823F3}" type="pres">
      <dgm:prSet presAssocID="{545C03A0-5B8C-483D-88B3-DAC9662FEE9A}" presName="parentLeftMargin" presStyleLbl="node1" presStyleIdx="1" presStyleCnt="3"/>
      <dgm:spPr/>
    </dgm:pt>
    <dgm:pt modelId="{FAD046C9-FDCD-4495-ACB7-23539E35FF95}" type="pres">
      <dgm:prSet presAssocID="{545C03A0-5B8C-483D-88B3-DAC9662FEE9A}" presName="parentText" presStyleLbl="node1" presStyleIdx="2" presStyleCnt="3">
        <dgm:presLayoutVars>
          <dgm:chMax val="0"/>
          <dgm:bulletEnabled val="1"/>
        </dgm:presLayoutVars>
      </dgm:prSet>
      <dgm:spPr/>
    </dgm:pt>
    <dgm:pt modelId="{FB9972A3-86EA-4BFF-A7EF-5F90EB5224A3}" type="pres">
      <dgm:prSet presAssocID="{545C03A0-5B8C-483D-88B3-DAC9662FEE9A}" presName="negativeSpace" presStyleCnt="0"/>
      <dgm:spPr/>
    </dgm:pt>
    <dgm:pt modelId="{96EE77FE-8C45-46BF-B6E0-C6030E58C843}" type="pres">
      <dgm:prSet presAssocID="{545C03A0-5B8C-483D-88B3-DAC9662FEE9A}" presName="childText" presStyleLbl="conFgAcc1" presStyleIdx="2" presStyleCnt="3">
        <dgm:presLayoutVars>
          <dgm:bulletEnabled val="1"/>
        </dgm:presLayoutVars>
      </dgm:prSet>
      <dgm:spPr/>
    </dgm:pt>
  </dgm:ptLst>
  <dgm:cxnLst>
    <dgm:cxn modelId="{69F54009-4DB1-4536-A7E4-271DA843FEED}" srcId="{737B89E5-A62D-46F8-A736-8B93CA20482A}" destId="{545C03A0-5B8C-483D-88B3-DAC9662FEE9A}" srcOrd="2" destOrd="0" parTransId="{76B3CB23-8E83-4668-A387-519122A6B5D1}" sibTransId="{5451321F-B296-4A7F-972B-A24CA17FB9EB}"/>
    <dgm:cxn modelId="{2D9C9343-55ED-46C9-A17E-33EE79EB4F9C}" type="presOf" srcId="{076C8399-1C8B-421F-9512-04D4C3E0D4ED}" destId="{2214C644-17F4-44B5-9E00-2D6C423B44F3}" srcOrd="0" destOrd="0" presId="urn:microsoft.com/office/officeart/2005/8/layout/list1"/>
    <dgm:cxn modelId="{1007B947-F720-4F5C-8988-FF87B51E4948}" type="presOf" srcId="{076C8399-1C8B-421F-9512-04D4C3E0D4ED}" destId="{5183A723-8185-40C5-AA1A-51170D93B8F9}" srcOrd="1" destOrd="0" presId="urn:microsoft.com/office/officeart/2005/8/layout/list1"/>
    <dgm:cxn modelId="{0C8DDE54-0623-4715-8F15-8F13FB034F54}" type="presOf" srcId="{545C03A0-5B8C-483D-88B3-DAC9662FEE9A}" destId="{614F4860-AB75-4356-AC5C-FFC86DE823F3}" srcOrd="0" destOrd="0" presId="urn:microsoft.com/office/officeart/2005/8/layout/list1"/>
    <dgm:cxn modelId="{4A81C992-D5F3-448E-8912-4382904A62EE}" type="presOf" srcId="{545C03A0-5B8C-483D-88B3-DAC9662FEE9A}" destId="{FAD046C9-FDCD-4495-ACB7-23539E35FF95}" srcOrd="1" destOrd="0" presId="urn:microsoft.com/office/officeart/2005/8/layout/list1"/>
    <dgm:cxn modelId="{7E74CDAF-D21B-468A-95DF-27119FB57938}" srcId="{737B89E5-A62D-46F8-A736-8B93CA20482A}" destId="{A05AE122-B7A3-4926-9DD7-C0A5B6E6A564}" srcOrd="1" destOrd="0" parTransId="{B0BA128F-8438-4282-9C8C-7012561ABBEB}" sibTransId="{6D0831C3-92BE-4FEB-AA26-3A470006ECDB}"/>
    <dgm:cxn modelId="{4C0847C7-F45F-41DA-99FB-5D5977DBCA0F}" type="presOf" srcId="{737B89E5-A62D-46F8-A736-8B93CA20482A}" destId="{F3F48E9A-DE7E-438C-8EDB-27FF6D985146}" srcOrd="0" destOrd="0" presId="urn:microsoft.com/office/officeart/2005/8/layout/list1"/>
    <dgm:cxn modelId="{248A73D3-BAE0-495B-858D-020AF132C7A7}" srcId="{737B89E5-A62D-46F8-A736-8B93CA20482A}" destId="{076C8399-1C8B-421F-9512-04D4C3E0D4ED}" srcOrd="0" destOrd="0" parTransId="{DA9D2823-4262-4477-A0FB-CB3E33402744}" sibTransId="{B516612A-C3F1-436D-97E9-9E43F2BA3D7B}"/>
    <dgm:cxn modelId="{E96871E0-47C1-463D-939A-7607243957D5}" type="presOf" srcId="{A05AE122-B7A3-4926-9DD7-C0A5B6E6A564}" destId="{A7F8DFDF-DE74-47D1-B074-852E6424E3E3}" srcOrd="1" destOrd="0" presId="urn:microsoft.com/office/officeart/2005/8/layout/list1"/>
    <dgm:cxn modelId="{3FD3AFF9-2CE1-4271-8141-D937889F9785}" type="presOf" srcId="{A05AE122-B7A3-4926-9DD7-C0A5B6E6A564}" destId="{A5EA5E80-3CAA-4E64-8DB4-FDC7164EB90E}" srcOrd="0" destOrd="0" presId="urn:microsoft.com/office/officeart/2005/8/layout/list1"/>
    <dgm:cxn modelId="{44642AD1-F8B8-4EB5-AD47-D53740A3D719}" type="presParOf" srcId="{F3F48E9A-DE7E-438C-8EDB-27FF6D985146}" destId="{BC043721-1475-41C4-AB52-10361C03CC3A}" srcOrd="0" destOrd="0" presId="urn:microsoft.com/office/officeart/2005/8/layout/list1"/>
    <dgm:cxn modelId="{F56DD4AB-6005-47D4-A4FD-F2C91B7DAD6A}" type="presParOf" srcId="{BC043721-1475-41C4-AB52-10361C03CC3A}" destId="{2214C644-17F4-44B5-9E00-2D6C423B44F3}" srcOrd="0" destOrd="0" presId="urn:microsoft.com/office/officeart/2005/8/layout/list1"/>
    <dgm:cxn modelId="{C9A37880-615F-402A-81DF-82829C38618E}" type="presParOf" srcId="{BC043721-1475-41C4-AB52-10361C03CC3A}" destId="{5183A723-8185-40C5-AA1A-51170D93B8F9}" srcOrd="1" destOrd="0" presId="urn:microsoft.com/office/officeart/2005/8/layout/list1"/>
    <dgm:cxn modelId="{9E683CA2-2DB6-4CD4-952A-FFB244BF74DC}" type="presParOf" srcId="{F3F48E9A-DE7E-438C-8EDB-27FF6D985146}" destId="{7934026F-BBEA-4B27-9B60-F886572C43E0}" srcOrd="1" destOrd="0" presId="urn:microsoft.com/office/officeart/2005/8/layout/list1"/>
    <dgm:cxn modelId="{926BD789-5726-40F9-A2CA-A29CBBE0C848}" type="presParOf" srcId="{F3F48E9A-DE7E-438C-8EDB-27FF6D985146}" destId="{E2CB2393-A548-4C32-B34E-64EC5D99A12C}" srcOrd="2" destOrd="0" presId="urn:microsoft.com/office/officeart/2005/8/layout/list1"/>
    <dgm:cxn modelId="{EEAFEF1D-F1D6-436A-B4CA-72767C958A5F}" type="presParOf" srcId="{F3F48E9A-DE7E-438C-8EDB-27FF6D985146}" destId="{6C3ACD55-E336-4A46-9009-2A39A01E7C2D}" srcOrd="3" destOrd="0" presId="urn:microsoft.com/office/officeart/2005/8/layout/list1"/>
    <dgm:cxn modelId="{29941FA2-F774-4E3C-BDF2-F7AC9201B121}" type="presParOf" srcId="{F3F48E9A-DE7E-438C-8EDB-27FF6D985146}" destId="{1C6F7AC7-BC81-4D5D-B184-DE3DA5752042}" srcOrd="4" destOrd="0" presId="urn:microsoft.com/office/officeart/2005/8/layout/list1"/>
    <dgm:cxn modelId="{DF9524D8-5081-4B32-B81F-1901F416A41A}" type="presParOf" srcId="{1C6F7AC7-BC81-4D5D-B184-DE3DA5752042}" destId="{A5EA5E80-3CAA-4E64-8DB4-FDC7164EB90E}" srcOrd="0" destOrd="0" presId="urn:microsoft.com/office/officeart/2005/8/layout/list1"/>
    <dgm:cxn modelId="{E75CBE11-A18D-4835-ACDE-D2F83FFD78E5}" type="presParOf" srcId="{1C6F7AC7-BC81-4D5D-B184-DE3DA5752042}" destId="{A7F8DFDF-DE74-47D1-B074-852E6424E3E3}" srcOrd="1" destOrd="0" presId="urn:microsoft.com/office/officeart/2005/8/layout/list1"/>
    <dgm:cxn modelId="{2EC1C3C8-7F51-4F7F-A504-B14AA1FB4D4F}" type="presParOf" srcId="{F3F48E9A-DE7E-438C-8EDB-27FF6D985146}" destId="{79E5144B-AEE0-4BBA-9AB2-CD8AA79B3273}" srcOrd="5" destOrd="0" presId="urn:microsoft.com/office/officeart/2005/8/layout/list1"/>
    <dgm:cxn modelId="{E1E1A5DA-5C0F-47FA-876B-9FE9B2F5F058}" type="presParOf" srcId="{F3F48E9A-DE7E-438C-8EDB-27FF6D985146}" destId="{50D4988D-791A-4166-BC87-244578527F65}" srcOrd="6" destOrd="0" presId="urn:microsoft.com/office/officeart/2005/8/layout/list1"/>
    <dgm:cxn modelId="{DFF68CF9-4F31-41CC-890B-DE753384F0E7}" type="presParOf" srcId="{F3F48E9A-DE7E-438C-8EDB-27FF6D985146}" destId="{7718B0E0-A7BA-4A98-9AFF-B825EF9EC7D3}" srcOrd="7" destOrd="0" presId="urn:microsoft.com/office/officeart/2005/8/layout/list1"/>
    <dgm:cxn modelId="{37BD0864-920B-4F24-9644-F891623B0450}" type="presParOf" srcId="{F3F48E9A-DE7E-438C-8EDB-27FF6D985146}" destId="{AD37DAB8-4800-4E50-AFAD-1CBEC2863C8B}" srcOrd="8" destOrd="0" presId="urn:microsoft.com/office/officeart/2005/8/layout/list1"/>
    <dgm:cxn modelId="{1D861B26-F75F-41B0-B789-FE5A2F85B28D}" type="presParOf" srcId="{AD37DAB8-4800-4E50-AFAD-1CBEC2863C8B}" destId="{614F4860-AB75-4356-AC5C-FFC86DE823F3}" srcOrd="0" destOrd="0" presId="urn:microsoft.com/office/officeart/2005/8/layout/list1"/>
    <dgm:cxn modelId="{519A6C19-FCEF-40E7-B60B-774BA56E2A3E}" type="presParOf" srcId="{AD37DAB8-4800-4E50-AFAD-1CBEC2863C8B}" destId="{FAD046C9-FDCD-4495-ACB7-23539E35FF95}" srcOrd="1" destOrd="0" presId="urn:microsoft.com/office/officeart/2005/8/layout/list1"/>
    <dgm:cxn modelId="{D35C970E-74E9-4899-8FDC-E2A14684E18C}" type="presParOf" srcId="{F3F48E9A-DE7E-438C-8EDB-27FF6D985146}" destId="{FB9972A3-86EA-4BFF-A7EF-5F90EB5224A3}" srcOrd="9" destOrd="0" presId="urn:microsoft.com/office/officeart/2005/8/layout/list1"/>
    <dgm:cxn modelId="{80EF54FE-88EF-46C6-BC02-19B62FB437B7}" type="presParOf" srcId="{F3F48E9A-DE7E-438C-8EDB-27FF6D985146}" destId="{96EE77FE-8C45-46BF-B6E0-C6030E58C84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682259-0DB4-41B8-A0F0-9E7A2E6DD5E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184BC29B-8307-43DD-9FFD-E82EDCE59A03}">
      <dgm:prSet phldrT="[Text]"/>
      <dgm:spPr>
        <a:solidFill>
          <a:schemeClr val="accent3">
            <a:lumMod val="75000"/>
          </a:schemeClr>
        </a:solidFill>
      </dgm:spPr>
      <dgm:t>
        <a:bodyPr/>
        <a:lstStyle/>
        <a:p>
          <a:r>
            <a:rPr lang="en-US" dirty="0"/>
            <a:t>Inclusion</a:t>
          </a:r>
        </a:p>
      </dgm:t>
    </dgm:pt>
    <dgm:pt modelId="{16775BF5-594F-4B3A-AD49-6403372F655F}" type="parTrans" cxnId="{05BA701A-5AB9-4215-8365-B05D045BC6F7}">
      <dgm:prSet/>
      <dgm:spPr/>
      <dgm:t>
        <a:bodyPr/>
        <a:lstStyle/>
        <a:p>
          <a:endParaRPr lang="en-US"/>
        </a:p>
      </dgm:t>
    </dgm:pt>
    <dgm:pt modelId="{665CDD76-F535-490D-A6E9-6389A2B5F3DB}" type="sibTrans" cxnId="{05BA701A-5AB9-4215-8365-B05D045BC6F7}">
      <dgm:prSet/>
      <dgm:spPr/>
      <dgm:t>
        <a:bodyPr/>
        <a:lstStyle/>
        <a:p>
          <a:endParaRPr lang="en-US"/>
        </a:p>
      </dgm:t>
    </dgm:pt>
    <dgm:pt modelId="{2641542B-E225-4EC4-A2A3-D63221A29167}">
      <dgm:prSet phldrT="[Text]" custT="1"/>
      <dgm:spPr/>
      <dgm:t>
        <a:bodyPr/>
        <a:lstStyle/>
        <a:p>
          <a:r>
            <a:rPr lang="en-US" sz="2000" dirty="0"/>
            <a:t>All children Belong</a:t>
          </a:r>
        </a:p>
      </dgm:t>
    </dgm:pt>
    <dgm:pt modelId="{6F34CCBD-91BD-42EA-B9E4-E5DA28C2B239}" type="parTrans" cxnId="{E1A28E19-EE76-4FDE-B451-1ECA6EA1BF6B}">
      <dgm:prSet/>
      <dgm:spPr/>
      <dgm:t>
        <a:bodyPr/>
        <a:lstStyle/>
        <a:p>
          <a:endParaRPr lang="en-US"/>
        </a:p>
      </dgm:t>
    </dgm:pt>
    <dgm:pt modelId="{A592DB0E-009F-4DA8-BEA5-229394687B3B}" type="sibTrans" cxnId="{E1A28E19-EE76-4FDE-B451-1ECA6EA1BF6B}">
      <dgm:prSet/>
      <dgm:spPr/>
      <dgm:t>
        <a:bodyPr/>
        <a:lstStyle/>
        <a:p>
          <a:endParaRPr lang="en-US"/>
        </a:p>
      </dgm:t>
    </dgm:pt>
    <dgm:pt modelId="{9500A057-6909-4E7F-AFC4-8F3410690EDC}">
      <dgm:prSet phldrT="[Text]" custT="1"/>
      <dgm:spPr/>
      <dgm:t>
        <a:bodyPr/>
        <a:lstStyle/>
        <a:p>
          <a:r>
            <a:rPr lang="en-US" sz="2000" dirty="0"/>
            <a:t>All  children have a right to learn</a:t>
          </a:r>
        </a:p>
      </dgm:t>
    </dgm:pt>
    <dgm:pt modelId="{A746B194-3B3A-437A-84D3-07F9D19A39B1}" type="parTrans" cxnId="{8342F693-71C0-493B-9DCB-006DFF391586}">
      <dgm:prSet/>
      <dgm:spPr/>
      <dgm:t>
        <a:bodyPr/>
        <a:lstStyle/>
        <a:p>
          <a:endParaRPr lang="en-US"/>
        </a:p>
      </dgm:t>
    </dgm:pt>
    <dgm:pt modelId="{1A2CFA68-CE73-4012-8B64-B8F4B1C5DEEC}" type="sibTrans" cxnId="{8342F693-71C0-493B-9DCB-006DFF391586}">
      <dgm:prSet/>
      <dgm:spPr/>
      <dgm:t>
        <a:bodyPr/>
        <a:lstStyle/>
        <a:p>
          <a:endParaRPr lang="en-US"/>
        </a:p>
      </dgm:t>
    </dgm:pt>
    <dgm:pt modelId="{F68B120A-3EA6-431B-821C-2A680C28A259}">
      <dgm:prSet phldrT="[Text]" custT="1"/>
      <dgm:spPr/>
      <dgm:t>
        <a:bodyPr/>
        <a:lstStyle/>
        <a:p>
          <a:r>
            <a:rPr lang="en-US" sz="1800" dirty="0"/>
            <a:t>All children have right to fully participate</a:t>
          </a:r>
        </a:p>
      </dgm:t>
    </dgm:pt>
    <dgm:pt modelId="{D12A9B47-1B6C-483C-B6A9-D1FD27B51503}" type="parTrans" cxnId="{053657F4-95BC-4217-829F-E0C69C064CF9}">
      <dgm:prSet/>
      <dgm:spPr/>
      <dgm:t>
        <a:bodyPr/>
        <a:lstStyle/>
        <a:p>
          <a:endParaRPr lang="en-US"/>
        </a:p>
      </dgm:t>
    </dgm:pt>
    <dgm:pt modelId="{D479896D-19B2-4C7F-A4AA-EC5D3109232B}" type="sibTrans" cxnId="{053657F4-95BC-4217-829F-E0C69C064CF9}">
      <dgm:prSet/>
      <dgm:spPr/>
      <dgm:t>
        <a:bodyPr/>
        <a:lstStyle/>
        <a:p>
          <a:endParaRPr lang="en-US"/>
        </a:p>
      </dgm:t>
    </dgm:pt>
    <dgm:pt modelId="{9894964C-6C64-4D1C-89BF-AA11E3EA9B83}">
      <dgm:prSet phldrT="[Text]" custT="1"/>
      <dgm:spPr/>
      <dgm:t>
        <a:bodyPr/>
        <a:lstStyle/>
        <a:p>
          <a:r>
            <a:rPr lang="en-US" sz="1800" dirty="0"/>
            <a:t>All children have a right to live and be well supported</a:t>
          </a:r>
        </a:p>
      </dgm:t>
    </dgm:pt>
    <dgm:pt modelId="{BF855633-6350-4E89-9EDB-0FE9564E6C31}" type="parTrans" cxnId="{7EEF21BA-7238-45FD-B3E4-0639B2436D5F}">
      <dgm:prSet/>
      <dgm:spPr/>
      <dgm:t>
        <a:bodyPr/>
        <a:lstStyle/>
        <a:p>
          <a:endParaRPr lang="en-US"/>
        </a:p>
      </dgm:t>
    </dgm:pt>
    <dgm:pt modelId="{6BBFC0AA-BD05-4E99-90EA-0505D8395A58}" type="sibTrans" cxnId="{7EEF21BA-7238-45FD-B3E4-0639B2436D5F}">
      <dgm:prSet/>
      <dgm:spPr/>
      <dgm:t>
        <a:bodyPr/>
        <a:lstStyle/>
        <a:p>
          <a:endParaRPr lang="en-US"/>
        </a:p>
      </dgm:t>
    </dgm:pt>
    <dgm:pt modelId="{FFD27EA7-BDC8-4330-8927-2E89332984AB}" type="pres">
      <dgm:prSet presAssocID="{C2682259-0DB4-41B8-A0F0-9E7A2E6DD5E5}" presName="Name0" presStyleCnt="0">
        <dgm:presLayoutVars>
          <dgm:chMax val="1"/>
          <dgm:dir/>
          <dgm:animLvl val="ctr"/>
          <dgm:resizeHandles val="exact"/>
        </dgm:presLayoutVars>
      </dgm:prSet>
      <dgm:spPr/>
    </dgm:pt>
    <dgm:pt modelId="{D4070314-B92E-42F4-93A7-0030E7BFD078}" type="pres">
      <dgm:prSet presAssocID="{184BC29B-8307-43DD-9FFD-E82EDCE59A03}" presName="centerShape" presStyleLbl="node0" presStyleIdx="0" presStyleCnt="1"/>
      <dgm:spPr/>
    </dgm:pt>
    <dgm:pt modelId="{38190D56-0FFD-4A41-9DB4-7FB0A2F3A03D}" type="pres">
      <dgm:prSet presAssocID="{2641542B-E225-4EC4-A2A3-D63221A29167}" presName="node" presStyleLbl="node1" presStyleIdx="0" presStyleCnt="4" custScaleX="149847" custRadScaleRad="100250" custRadScaleInc="11653">
        <dgm:presLayoutVars>
          <dgm:bulletEnabled val="1"/>
        </dgm:presLayoutVars>
      </dgm:prSet>
      <dgm:spPr/>
    </dgm:pt>
    <dgm:pt modelId="{1AF09239-E5A6-4D65-A07E-201AC288BBC9}" type="pres">
      <dgm:prSet presAssocID="{2641542B-E225-4EC4-A2A3-D63221A29167}" presName="dummy" presStyleCnt="0"/>
      <dgm:spPr/>
    </dgm:pt>
    <dgm:pt modelId="{CD0C4421-9E5E-4642-9BC3-9B7813A32A7E}" type="pres">
      <dgm:prSet presAssocID="{A592DB0E-009F-4DA8-BEA5-229394687B3B}" presName="sibTrans" presStyleLbl="sibTrans2D1" presStyleIdx="0" presStyleCnt="4"/>
      <dgm:spPr/>
    </dgm:pt>
    <dgm:pt modelId="{2E61971D-E91B-4214-8D95-C35BC1D89295}" type="pres">
      <dgm:prSet presAssocID="{9500A057-6909-4E7F-AFC4-8F3410690EDC}" presName="node" presStyleLbl="node1" presStyleIdx="1" presStyleCnt="4" custScaleX="135658" custScaleY="131687">
        <dgm:presLayoutVars>
          <dgm:bulletEnabled val="1"/>
        </dgm:presLayoutVars>
      </dgm:prSet>
      <dgm:spPr/>
    </dgm:pt>
    <dgm:pt modelId="{8B8D0559-89F7-415A-8652-627116CBB934}" type="pres">
      <dgm:prSet presAssocID="{9500A057-6909-4E7F-AFC4-8F3410690EDC}" presName="dummy" presStyleCnt="0"/>
      <dgm:spPr/>
    </dgm:pt>
    <dgm:pt modelId="{0A4BA88A-87D8-4DC3-9EBE-2D4406447286}" type="pres">
      <dgm:prSet presAssocID="{1A2CFA68-CE73-4012-8B64-B8F4B1C5DEEC}" presName="sibTrans" presStyleLbl="sibTrans2D1" presStyleIdx="1" presStyleCnt="4"/>
      <dgm:spPr/>
    </dgm:pt>
    <dgm:pt modelId="{2793C0FF-0E69-4479-BF1C-C058BF4FD8B1}" type="pres">
      <dgm:prSet presAssocID="{F68B120A-3EA6-431B-821C-2A680C28A259}" presName="node" presStyleLbl="node1" presStyleIdx="2" presStyleCnt="4" custScaleX="194574">
        <dgm:presLayoutVars>
          <dgm:bulletEnabled val="1"/>
        </dgm:presLayoutVars>
      </dgm:prSet>
      <dgm:spPr/>
    </dgm:pt>
    <dgm:pt modelId="{5268B83D-37E2-4364-87F5-370AB0463624}" type="pres">
      <dgm:prSet presAssocID="{F68B120A-3EA6-431B-821C-2A680C28A259}" presName="dummy" presStyleCnt="0"/>
      <dgm:spPr/>
    </dgm:pt>
    <dgm:pt modelId="{A38DBCA8-C1D5-4D27-80BA-CD698FBAAF98}" type="pres">
      <dgm:prSet presAssocID="{D479896D-19B2-4C7F-A4AA-EC5D3109232B}" presName="sibTrans" presStyleLbl="sibTrans2D1" presStyleIdx="2" presStyleCnt="4"/>
      <dgm:spPr/>
    </dgm:pt>
    <dgm:pt modelId="{68AD8B75-01E5-4FBE-BD81-4A086F36B9BE}" type="pres">
      <dgm:prSet presAssocID="{9894964C-6C64-4D1C-89BF-AA11E3EA9B83}" presName="node" presStyleLbl="node1" presStyleIdx="3" presStyleCnt="4" custScaleX="163252" custScaleY="118108">
        <dgm:presLayoutVars>
          <dgm:bulletEnabled val="1"/>
        </dgm:presLayoutVars>
      </dgm:prSet>
      <dgm:spPr/>
    </dgm:pt>
    <dgm:pt modelId="{F802541C-385E-4C59-A7D9-7FBBBEBF8AC4}" type="pres">
      <dgm:prSet presAssocID="{9894964C-6C64-4D1C-89BF-AA11E3EA9B83}" presName="dummy" presStyleCnt="0"/>
      <dgm:spPr/>
    </dgm:pt>
    <dgm:pt modelId="{7AA47512-397F-460A-97F0-1A9C32FF4608}" type="pres">
      <dgm:prSet presAssocID="{6BBFC0AA-BD05-4E99-90EA-0505D8395A58}" presName="sibTrans" presStyleLbl="sibTrans2D1" presStyleIdx="3" presStyleCnt="4"/>
      <dgm:spPr/>
    </dgm:pt>
  </dgm:ptLst>
  <dgm:cxnLst>
    <dgm:cxn modelId="{E1A28E19-EE76-4FDE-B451-1ECA6EA1BF6B}" srcId="{184BC29B-8307-43DD-9FFD-E82EDCE59A03}" destId="{2641542B-E225-4EC4-A2A3-D63221A29167}" srcOrd="0" destOrd="0" parTransId="{6F34CCBD-91BD-42EA-B9E4-E5DA28C2B239}" sibTransId="{A592DB0E-009F-4DA8-BEA5-229394687B3B}"/>
    <dgm:cxn modelId="{05BA701A-5AB9-4215-8365-B05D045BC6F7}" srcId="{C2682259-0DB4-41B8-A0F0-9E7A2E6DD5E5}" destId="{184BC29B-8307-43DD-9FFD-E82EDCE59A03}" srcOrd="0" destOrd="0" parTransId="{16775BF5-594F-4B3A-AD49-6403372F655F}" sibTransId="{665CDD76-F535-490D-A6E9-6389A2B5F3DB}"/>
    <dgm:cxn modelId="{51BBC824-6472-4884-A885-6AA547AAFECE}" type="presOf" srcId="{9894964C-6C64-4D1C-89BF-AA11E3EA9B83}" destId="{68AD8B75-01E5-4FBE-BD81-4A086F36B9BE}" srcOrd="0" destOrd="0" presId="urn:microsoft.com/office/officeart/2005/8/layout/radial6"/>
    <dgm:cxn modelId="{1475DC26-98C5-4037-B338-AF38FEDFE1F6}" type="presOf" srcId="{C2682259-0DB4-41B8-A0F0-9E7A2E6DD5E5}" destId="{FFD27EA7-BDC8-4330-8927-2E89332984AB}" srcOrd="0" destOrd="0" presId="urn:microsoft.com/office/officeart/2005/8/layout/radial6"/>
    <dgm:cxn modelId="{3E596529-A871-46A5-8F98-DA65492181FB}" type="presOf" srcId="{A592DB0E-009F-4DA8-BEA5-229394687B3B}" destId="{CD0C4421-9E5E-4642-9BC3-9B7813A32A7E}" srcOrd="0" destOrd="0" presId="urn:microsoft.com/office/officeart/2005/8/layout/radial6"/>
    <dgm:cxn modelId="{BE19466D-0E22-48BA-A2FA-F96F51F2ACA8}" type="presOf" srcId="{1A2CFA68-CE73-4012-8B64-B8F4B1C5DEEC}" destId="{0A4BA88A-87D8-4DC3-9EBE-2D4406447286}" srcOrd="0" destOrd="0" presId="urn:microsoft.com/office/officeart/2005/8/layout/radial6"/>
    <dgm:cxn modelId="{EC1C5558-48AC-48FE-9086-0C69CDB32D01}" type="presOf" srcId="{D479896D-19B2-4C7F-A4AA-EC5D3109232B}" destId="{A38DBCA8-C1D5-4D27-80BA-CD698FBAAF98}" srcOrd="0" destOrd="0" presId="urn:microsoft.com/office/officeart/2005/8/layout/radial6"/>
    <dgm:cxn modelId="{F0B08C91-812D-4002-8A62-B4126595BC0D}" type="presOf" srcId="{2641542B-E225-4EC4-A2A3-D63221A29167}" destId="{38190D56-0FFD-4A41-9DB4-7FB0A2F3A03D}" srcOrd="0" destOrd="0" presId="urn:microsoft.com/office/officeart/2005/8/layout/radial6"/>
    <dgm:cxn modelId="{8342F693-71C0-493B-9DCB-006DFF391586}" srcId="{184BC29B-8307-43DD-9FFD-E82EDCE59A03}" destId="{9500A057-6909-4E7F-AFC4-8F3410690EDC}" srcOrd="1" destOrd="0" parTransId="{A746B194-3B3A-437A-84D3-07F9D19A39B1}" sibTransId="{1A2CFA68-CE73-4012-8B64-B8F4B1C5DEEC}"/>
    <dgm:cxn modelId="{7EEF21BA-7238-45FD-B3E4-0639B2436D5F}" srcId="{184BC29B-8307-43DD-9FFD-E82EDCE59A03}" destId="{9894964C-6C64-4D1C-89BF-AA11E3EA9B83}" srcOrd="3" destOrd="0" parTransId="{BF855633-6350-4E89-9EDB-0FE9564E6C31}" sibTransId="{6BBFC0AA-BD05-4E99-90EA-0505D8395A58}"/>
    <dgm:cxn modelId="{F2EB17CC-C590-4D6C-8557-1A05166D87EF}" type="presOf" srcId="{184BC29B-8307-43DD-9FFD-E82EDCE59A03}" destId="{D4070314-B92E-42F4-93A7-0030E7BFD078}" srcOrd="0" destOrd="0" presId="urn:microsoft.com/office/officeart/2005/8/layout/radial6"/>
    <dgm:cxn modelId="{F2E5A5CC-9964-4262-B08B-2D94C35669A1}" type="presOf" srcId="{9500A057-6909-4E7F-AFC4-8F3410690EDC}" destId="{2E61971D-E91B-4214-8D95-C35BC1D89295}" srcOrd="0" destOrd="0" presId="urn:microsoft.com/office/officeart/2005/8/layout/radial6"/>
    <dgm:cxn modelId="{B391E7D9-8307-4204-87D4-1CBEE32A03FF}" type="presOf" srcId="{6BBFC0AA-BD05-4E99-90EA-0505D8395A58}" destId="{7AA47512-397F-460A-97F0-1A9C32FF4608}" srcOrd="0" destOrd="0" presId="urn:microsoft.com/office/officeart/2005/8/layout/radial6"/>
    <dgm:cxn modelId="{053657F4-95BC-4217-829F-E0C69C064CF9}" srcId="{184BC29B-8307-43DD-9FFD-E82EDCE59A03}" destId="{F68B120A-3EA6-431B-821C-2A680C28A259}" srcOrd="2" destOrd="0" parTransId="{D12A9B47-1B6C-483C-B6A9-D1FD27B51503}" sibTransId="{D479896D-19B2-4C7F-A4AA-EC5D3109232B}"/>
    <dgm:cxn modelId="{205D08FE-7E68-4609-8E70-FEE098EE1F66}" type="presOf" srcId="{F68B120A-3EA6-431B-821C-2A680C28A259}" destId="{2793C0FF-0E69-4479-BF1C-C058BF4FD8B1}" srcOrd="0" destOrd="0" presId="urn:microsoft.com/office/officeart/2005/8/layout/radial6"/>
    <dgm:cxn modelId="{1D754490-9BFF-4503-AD94-D850CF0234CF}" type="presParOf" srcId="{FFD27EA7-BDC8-4330-8927-2E89332984AB}" destId="{D4070314-B92E-42F4-93A7-0030E7BFD078}" srcOrd="0" destOrd="0" presId="urn:microsoft.com/office/officeart/2005/8/layout/radial6"/>
    <dgm:cxn modelId="{E0FA26C6-1805-424B-9F6E-361D1ABC22D3}" type="presParOf" srcId="{FFD27EA7-BDC8-4330-8927-2E89332984AB}" destId="{38190D56-0FFD-4A41-9DB4-7FB0A2F3A03D}" srcOrd="1" destOrd="0" presId="urn:microsoft.com/office/officeart/2005/8/layout/radial6"/>
    <dgm:cxn modelId="{EB2F1099-CAE0-4611-A14A-9A05C6C02DE7}" type="presParOf" srcId="{FFD27EA7-BDC8-4330-8927-2E89332984AB}" destId="{1AF09239-E5A6-4D65-A07E-201AC288BBC9}" srcOrd="2" destOrd="0" presId="urn:microsoft.com/office/officeart/2005/8/layout/radial6"/>
    <dgm:cxn modelId="{3D1285D8-396C-445C-ADAA-561E97DD506D}" type="presParOf" srcId="{FFD27EA7-BDC8-4330-8927-2E89332984AB}" destId="{CD0C4421-9E5E-4642-9BC3-9B7813A32A7E}" srcOrd="3" destOrd="0" presId="urn:microsoft.com/office/officeart/2005/8/layout/radial6"/>
    <dgm:cxn modelId="{5772A185-E4A6-4E78-AE8E-720F1D6D90D2}" type="presParOf" srcId="{FFD27EA7-BDC8-4330-8927-2E89332984AB}" destId="{2E61971D-E91B-4214-8D95-C35BC1D89295}" srcOrd="4" destOrd="0" presId="urn:microsoft.com/office/officeart/2005/8/layout/radial6"/>
    <dgm:cxn modelId="{8AAF61B7-6538-4284-AE38-7B0B9943D8F9}" type="presParOf" srcId="{FFD27EA7-BDC8-4330-8927-2E89332984AB}" destId="{8B8D0559-89F7-415A-8652-627116CBB934}" srcOrd="5" destOrd="0" presId="urn:microsoft.com/office/officeart/2005/8/layout/radial6"/>
    <dgm:cxn modelId="{E088670B-DC60-46A3-9FFF-E056BEC0E223}" type="presParOf" srcId="{FFD27EA7-BDC8-4330-8927-2E89332984AB}" destId="{0A4BA88A-87D8-4DC3-9EBE-2D4406447286}" srcOrd="6" destOrd="0" presId="urn:microsoft.com/office/officeart/2005/8/layout/radial6"/>
    <dgm:cxn modelId="{309870A8-5833-4EE1-B5AC-F1F14A9795BC}" type="presParOf" srcId="{FFD27EA7-BDC8-4330-8927-2E89332984AB}" destId="{2793C0FF-0E69-4479-BF1C-C058BF4FD8B1}" srcOrd="7" destOrd="0" presId="urn:microsoft.com/office/officeart/2005/8/layout/radial6"/>
    <dgm:cxn modelId="{97BDEB62-CF54-4B3B-86ED-E6054A15256B}" type="presParOf" srcId="{FFD27EA7-BDC8-4330-8927-2E89332984AB}" destId="{5268B83D-37E2-4364-87F5-370AB0463624}" srcOrd="8" destOrd="0" presId="urn:microsoft.com/office/officeart/2005/8/layout/radial6"/>
    <dgm:cxn modelId="{EC9FCFFA-8637-4D81-9A62-5278B430ECAE}" type="presParOf" srcId="{FFD27EA7-BDC8-4330-8927-2E89332984AB}" destId="{A38DBCA8-C1D5-4D27-80BA-CD698FBAAF98}" srcOrd="9" destOrd="0" presId="urn:microsoft.com/office/officeart/2005/8/layout/radial6"/>
    <dgm:cxn modelId="{933B245D-ECE8-4644-81BA-CEF878B036F4}" type="presParOf" srcId="{FFD27EA7-BDC8-4330-8927-2E89332984AB}" destId="{68AD8B75-01E5-4FBE-BD81-4A086F36B9BE}" srcOrd="10" destOrd="0" presId="urn:microsoft.com/office/officeart/2005/8/layout/radial6"/>
    <dgm:cxn modelId="{8557868E-D69E-41AF-AAEF-2B755124B29D}" type="presParOf" srcId="{FFD27EA7-BDC8-4330-8927-2E89332984AB}" destId="{F802541C-385E-4C59-A7D9-7FBBBEBF8AC4}" srcOrd="11" destOrd="0" presId="urn:microsoft.com/office/officeart/2005/8/layout/radial6"/>
    <dgm:cxn modelId="{B9CFFF89-7508-43B3-9E16-71B84E830B11}" type="presParOf" srcId="{FFD27EA7-BDC8-4330-8927-2E89332984AB}" destId="{7AA47512-397F-460A-97F0-1A9C32FF4608}" srcOrd="12" destOrd="0" presId="urn:microsoft.com/office/officeart/2005/8/layout/radial6"/>
  </dgm:cxnLst>
  <dgm:bg>
    <a:solidFill>
      <a:schemeClr val="accent2">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0D0186-1A6C-4603-884E-FB327F02ACF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3D792E6-8C65-4D87-9E24-F9AEBA95FF7B}">
      <dgm:prSet phldrT="[Text]"/>
      <dgm:spPr/>
      <dgm:t>
        <a:bodyPr/>
        <a:lstStyle/>
        <a:p>
          <a:r>
            <a:rPr lang="en-US" dirty="0"/>
            <a:t>SPECIAL SCHOOL</a:t>
          </a:r>
        </a:p>
      </dgm:t>
    </dgm:pt>
    <dgm:pt modelId="{4208A5C1-0889-4F4D-ADE9-B464E14621F1}" type="parTrans" cxnId="{560A56C0-18E5-4C83-8AA3-206633384267}">
      <dgm:prSet/>
      <dgm:spPr/>
      <dgm:t>
        <a:bodyPr/>
        <a:lstStyle/>
        <a:p>
          <a:endParaRPr lang="en-US"/>
        </a:p>
      </dgm:t>
    </dgm:pt>
    <dgm:pt modelId="{9C4F56A8-3287-47F0-9BEA-4ABBF6005A7D}" type="sibTrans" cxnId="{560A56C0-18E5-4C83-8AA3-206633384267}">
      <dgm:prSet/>
      <dgm:spPr/>
      <dgm:t>
        <a:bodyPr/>
        <a:lstStyle/>
        <a:p>
          <a:endParaRPr lang="en-US"/>
        </a:p>
      </dgm:t>
    </dgm:pt>
    <dgm:pt modelId="{533DCBA2-BB51-4B6F-AC3C-CFC38C17A0CB}">
      <dgm:prSet phldrT="[Text]"/>
      <dgm:spPr/>
      <dgm:t>
        <a:bodyPr/>
        <a:lstStyle/>
        <a:p>
          <a:r>
            <a:rPr lang="en-US" dirty="0"/>
            <a:t>Inclusive Mainstream School</a:t>
          </a:r>
        </a:p>
      </dgm:t>
    </dgm:pt>
    <dgm:pt modelId="{E58EA8F4-58A1-475E-9B0D-098DA556A1D3}" type="parTrans" cxnId="{E2900868-96D7-4223-903A-09405E0E1A77}">
      <dgm:prSet/>
      <dgm:spPr/>
      <dgm:t>
        <a:bodyPr/>
        <a:lstStyle/>
        <a:p>
          <a:endParaRPr lang="en-US"/>
        </a:p>
      </dgm:t>
    </dgm:pt>
    <dgm:pt modelId="{0A4735E7-D5EE-42D1-9E49-EB9BE97942E8}" type="sibTrans" cxnId="{E2900868-96D7-4223-903A-09405E0E1A77}">
      <dgm:prSet/>
      <dgm:spPr/>
      <dgm:t>
        <a:bodyPr/>
        <a:lstStyle/>
        <a:p>
          <a:endParaRPr lang="en-US"/>
        </a:p>
      </dgm:t>
    </dgm:pt>
    <dgm:pt modelId="{B7A41E5B-3F90-412F-8B24-CC6580BE1D73}">
      <dgm:prSet phldrT="[Text]"/>
      <dgm:spPr/>
      <dgm:t>
        <a:bodyPr/>
        <a:lstStyle/>
        <a:p>
          <a:r>
            <a:rPr lang="en-US" dirty="0"/>
            <a:t>Inclusive Mainstream School</a:t>
          </a:r>
        </a:p>
      </dgm:t>
    </dgm:pt>
    <dgm:pt modelId="{BA980AFD-1FAC-4937-9807-C1B5168FD89A}" type="parTrans" cxnId="{4D483CC9-7813-4D48-A2FC-DD84AF32E53E}">
      <dgm:prSet/>
      <dgm:spPr/>
      <dgm:t>
        <a:bodyPr/>
        <a:lstStyle/>
        <a:p>
          <a:endParaRPr lang="en-US"/>
        </a:p>
      </dgm:t>
    </dgm:pt>
    <dgm:pt modelId="{29F638C6-AA85-4160-B37B-0BFFE0D59BC7}" type="sibTrans" cxnId="{4D483CC9-7813-4D48-A2FC-DD84AF32E53E}">
      <dgm:prSet/>
      <dgm:spPr/>
      <dgm:t>
        <a:bodyPr/>
        <a:lstStyle/>
        <a:p>
          <a:endParaRPr lang="en-US"/>
        </a:p>
      </dgm:t>
    </dgm:pt>
    <dgm:pt modelId="{A4E137E9-D979-4704-8034-28F6634011AF}">
      <dgm:prSet phldrT="[Text]"/>
      <dgm:spPr/>
      <dgm:t>
        <a:bodyPr/>
        <a:lstStyle/>
        <a:p>
          <a:r>
            <a:rPr lang="en-US" dirty="0"/>
            <a:t>Inclusive Mainstream School</a:t>
          </a:r>
        </a:p>
      </dgm:t>
    </dgm:pt>
    <dgm:pt modelId="{F1682C47-A122-409F-AA37-5870083175DF}" type="parTrans" cxnId="{C8E82F79-342B-4852-AFFB-FD7A14F402EF}">
      <dgm:prSet/>
      <dgm:spPr/>
      <dgm:t>
        <a:bodyPr/>
        <a:lstStyle/>
        <a:p>
          <a:endParaRPr lang="en-US"/>
        </a:p>
      </dgm:t>
    </dgm:pt>
    <dgm:pt modelId="{8E4A1020-2570-4CE9-93C0-25E3C258E9DD}" type="sibTrans" cxnId="{C8E82F79-342B-4852-AFFB-FD7A14F402EF}">
      <dgm:prSet/>
      <dgm:spPr/>
      <dgm:t>
        <a:bodyPr/>
        <a:lstStyle/>
        <a:p>
          <a:endParaRPr lang="en-US"/>
        </a:p>
      </dgm:t>
    </dgm:pt>
    <dgm:pt modelId="{D76F2732-C754-42C4-A9D6-23C5FB46382F}">
      <dgm:prSet phldrT="[Text]"/>
      <dgm:spPr/>
      <dgm:t>
        <a:bodyPr/>
        <a:lstStyle/>
        <a:p>
          <a:r>
            <a:rPr lang="en-US" dirty="0"/>
            <a:t>Inclusive Mainstream School</a:t>
          </a:r>
        </a:p>
      </dgm:t>
    </dgm:pt>
    <dgm:pt modelId="{5F8B183B-45E3-49E1-9CF6-110717D3A519}" type="parTrans" cxnId="{E69C3614-912F-4DAC-8C2D-49C0860A761D}">
      <dgm:prSet/>
      <dgm:spPr/>
      <dgm:t>
        <a:bodyPr/>
        <a:lstStyle/>
        <a:p>
          <a:endParaRPr lang="en-US"/>
        </a:p>
      </dgm:t>
    </dgm:pt>
    <dgm:pt modelId="{4CE95F9D-9836-4F7B-8521-4B36BAEA958A}" type="sibTrans" cxnId="{E69C3614-912F-4DAC-8C2D-49C0860A761D}">
      <dgm:prSet/>
      <dgm:spPr/>
      <dgm:t>
        <a:bodyPr/>
        <a:lstStyle/>
        <a:p>
          <a:endParaRPr lang="en-US"/>
        </a:p>
      </dgm:t>
    </dgm:pt>
    <dgm:pt modelId="{63A00543-D2D2-4766-9366-564692836D98}" type="pres">
      <dgm:prSet presAssocID="{190D0186-1A6C-4603-884E-FB327F02ACF2}" presName="diagram" presStyleCnt="0">
        <dgm:presLayoutVars>
          <dgm:chMax val="1"/>
          <dgm:dir/>
          <dgm:animLvl val="ctr"/>
          <dgm:resizeHandles val="exact"/>
        </dgm:presLayoutVars>
      </dgm:prSet>
      <dgm:spPr/>
    </dgm:pt>
    <dgm:pt modelId="{0A369DA9-F377-461E-9BA8-E10D1964B88A}" type="pres">
      <dgm:prSet presAssocID="{190D0186-1A6C-4603-884E-FB327F02ACF2}" presName="matrix" presStyleCnt="0"/>
      <dgm:spPr/>
    </dgm:pt>
    <dgm:pt modelId="{EB2B222E-1D99-4135-BC42-30CA53B1DEAB}" type="pres">
      <dgm:prSet presAssocID="{190D0186-1A6C-4603-884E-FB327F02ACF2}" presName="tile1" presStyleLbl="node1" presStyleIdx="0" presStyleCnt="4"/>
      <dgm:spPr/>
    </dgm:pt>
    <dgm:pt modelId="{32E1367F-D103-42C2-9096-44C406EDDB61}" type="pres">
      <dgm:prSet presAssocID="{190D0186-1A6C-4603-884E-FB327F02ACF2}" presName="tile1text" presStyleLbl="node1" presStyleIdx="0" presStyleCnt="4">
        <dgm:presLayoutVars>
          <dgm:chMax val="0"/>
          <dgm:chPref val="0"/>
          <dgm:bulletEnabled val="1"/>
        </dgm:presLayoutVars>
      </dgm:prSet>
      <dgm:spPr/>
    </dgm:pt>
    <dgm:pt modelId="{0D3744A8-FD06-4D35-BEB9-BBC33BB22D3C}" type="pres">
      <dgm:prSet presAssocID="{190D0186-1A6C-4603-884E-FB327F02ACF2}" presName="tile2" presStyleLbl="node1" presStyleIdx="1" presStyleCnt="4"/>
      <dgm:spPr/>
    </dgm:pt>
    <dgm:pt modelId="{77C780A8-A616-4F13-9BE2-39446C3B8DC6}" type="pres">
      <dgm:prSet presAssocID="{190D0186-1A6C-4603-884E-FB327F02ACF2}" presName="tile2text" presStyleLbl="node1" presStyleIdx="1" presStyleCnt="4">
        <dgm:presLayoutVars>
          <dgm:chMax val="0"/>
          <dgm:chPref val="0"/>
          <dgm:bulletEnabled val="1"/>
        </dgm:presLayoutVars>
      </dgm:prSet>
      <dgm:spPr/>
    </dgm:pt>
    <dgm:pt modelId="{59E569D4-6425-40B0-AA32-89878984D455}" type="pres">
      <dgm:prSet presAssocID="{190D0186-1A6C-4603-884E-FB327F02ACF2}" presName="tile3" presStyleLbl="node1" presStyleIdx="2" presStyleCnt="4"/>
      <dgm:spPr/>
    </dgm:pt>
    <dgm:pt modelId="{A9964DA4-2BEC-4EDE-9213-271538A2F2D4}" type="pres">
      <dgm:prSet presAssocID="{190D0186-1A6C-4603-884E-FB327F02ACF2}" presName="tile3text" presStyleLbl="node1" presStyleIdx="2" presStyleCnt="4">
        <dgm:presLayoutVars>
          <dgm:chMax val="0"/>
          <dgm:chPref val="0"/>
          <dgm:bulletEnabled val="1"/>
        </dgm:presLayoutVars>
      </dgm:prSet>
      <dgm:spPr/>
    </dgm:pt>
    <dgm:pt modelId="{92651010-042C-4D22-AEAE-CBA25EFBE1AD}" type="pres">
      <dgm:prSet presAssocID="{190D0186-1A6C-4603-884E-FB327F02ACF2}" presName="tile4" presStyleLbl="node1" presStyleIdx="3" presStyleCnt="4"/>
      <dgm:spPr/>
    </dgm:pt>
    <dgm:pt modelId="{8C7B3F66-24C1-4F5F-9FAA-6936FBE13C07}" type="pres">
      <dgm:prSet presAssocID="{190D0186-1A6C-4603-884E-FB327F02ACF2}" presName="tile4text" presStyleLbl="node1" presStyleIdx="3" presStyleCnt="4">
        <dgm:presLayoutVars>
          <dgm:chMax val="0"/>
          <dgm:chPref val="0"/>
          <dgm:bulletEnabled val="1"/>
        </dgm:presLayoutVars>
      </dgm:prSet>
      <dgm:spPr/>
    </dgm:pt>
    <dgm:pt modelId="{E64722FA-9B44-414B-86A4-08C7D7BDD4FE}" type="pres">
      <dgm:prSet presAssocID="{190D0186-1A6C-4603-884E-FB327F02ACF2}" presName="centerTile" presStyleLbl="fgShp" presStyleIdx="0" presStyleCnt="1">
        <dgm:presLayoutVars>
          <dgm:chMax val="0"/>
          <dgm:chPref val="0"/>
        </dgm:presLayoutVars>
      </dgm:prSet>
      <dgm:spPr/>
    </dgm:pt>
  </dgm:ptLst>
  <dgm:cxnLst>
    <dgm:cxn modelId="{E69C3614-912F-4DAC-8C2D-49C0860A761D}" srcId="{43D792E6-8C65-4D87-9E24-F9AEBA95FF7B}" destId="{D76F2732-C754-42C4-A9D6-23C5FB46382F}" srcOrd="3" destOrd="0" parTransId="{5F8B183B-45E3-49E1-9CF6-110717D3A519}" sibTransId="{4CE95F9D-9836-4F7B-8521-4B36BAEA958A}"/>
    <dgm:cxn modelId="{3DABA014-EEF4-448A-8F55-3B74BAFC557A}" type="presOf" srcId="{43D792E6-8C65-4D87-9E24-F9AEBA95FF7B}" destId="{E64722FA-9B44-414B-86A4-08C7D7BDD4FE}" srcOrd="0" destOrd="0" presId="urn:microsoft.com/office/officeart/2005/8/layout/matrix1"/>
    <dgm:cxn modelId="{0663BE18-75DC-4D21-B6F2-D0E56D04A5BC}" type="presOf" srcId="{B7A41E5B-3F90-412F-8B24-CC6580BE1D73}" destId="{0D3744A8-FD06-4D35-BEB9-BBC33BB22D3C}" srcOrd="0" destOrd="0" presId="urn:microsoft.com/office/officeart/2005/8/layout/matrix1"/>
    <dgm:cxn modelId="{442F631C-49FF-45D1-98F5-D02E8C48F50B}" type="presOf" srcId="{A4E137E9-D979-4704-8034-28F6634011AF}" destId="{59E569D4-6425-40B0-AA32-89878984D455}" srcOrd="0" destOrd="0" presId="urn:microsoft.com/office/officeart/2005/8/layout/matrix1"/>
    <dgm:cxn modelId="{4027EC5C-5292-4157-8422-DB1E2F0E7173}" type="presOf" srcId="{533DCBA2-BB51-4B6F-AC3C-CFC38C17A0CB}" destId="{EB2B222E-1D99-4135-BC42-30CA53B1DEAB}" srcOrd="0" destOrd="0" presId="urn:microsoft.com/office/officeart/2005/8/layout/matrix1"/>
    <dgm:cxn modelId="{E2900868-96D7-4223-903A-09405E0E1A77}" srcId="{43D792E6-8C65-4D87-9E24-F9AEBA95FF7B}" destId="{533DCBA2-BB51-4B6F-AC3C-CFC38C17A0CB}" srcOrd="0" destOrd="0" parTransId="{E58EA8F4-58A1-475E-9B0D-098DA556A1D3}" sibTransId="{0A4735E7-D5EE-42D1-9E49-EB9BE97942E8}"/>
    <dgm:cxn modelId="{4EDDCD69-6F6B-4691-AEDC-AAFA45CAB747}" type="presOf" srcId="{B7A41E5B-3F90-412F-8B24-CC6580BE1D73}" destId="{77C780A8-A616-4F13-9BE2-39446C3B8DC6}" srcOrd="1" destOrd="0" presId="urn:microsoft.com/office/officeart/2005/8/layout/matrix1"/>
    <dgm:cxn modelId="{C8E82F79-342B-4852-AFFB-FD7A14F402EF}" srcId="{43D792E6-8C65-4D87-9E24-F9AEBA95FF7B}" destId="{A4E137E9-D979-4704-8034-28F6634011AF}" srcOrd="2" destOrd="0" parTransId="{F1682C47-A122-409F-AA37-5870083175DF}" sibTransId="{8E4A1020-2570-4CE9-93C0-25E3C258E9DD}"/>
    <dgm:cxn modelId="{179A8F79-25AA-410D-A53C-42C6C53249C3}" type="presOf" srcId="{190D0186-1A6C-4603-884E-FB327F02ACF2}" destId="{63A00543-D2D2-4766-9366-564692836D98}" srcOrd="0" destOrd="0" presId="urn:microsoft.com/office/officeart/2005/8/layout/matrix1"/>
    <dgm:cxn modelId="{5AA6B58F-50E3-47A7-ACA6-0D61231AAF23}" type="presOf" srcId="{A4E137E9-D979-4704-8034-28F6634011AF}" destId="{A9964DA4-2BEC-4EDE-9213-271538A2F2D4}" srcOrd="1" destOrd="0" presId="urn:microsoft.com/office/officeart/2005/8/layout/matrix1"/>
    <dgm:cxn modelId="{28AD23BE-E747-47E5-A7A3-B95C7E646CF9}" type="presOf" srcId="{D76F2732-C754-42C4-A9D6-23C5FB46382F}" destId="{8C7B3F66-24C1-4F5F-9FAA-6936FBE13C07}" srcOrd="1" destOrd="0" presId="urn:microsoft.com/office/officeart/2005/8/layout/matrix1"/>
    <dgm:cxn modelId="{560A56C0-18E5-4C83-8AA3-206633384267}" srcId="{190D0186-1A6C-4603-884E-FB327F02ACF2}" destId="{43D792E6-8C65-4D87-9E24-F9AEBA95FF7B}" srcOrd="0" destOrd="0" parTransId="{4208A5C1-0889-4F4D-ADE9-B464E14621F1}" sibTransId="{9C4F56A8-3287-47F0-9BEA-4ABBF6005A7D}"/>
    <dgm:cxn modelId="{4D483CC9-7813-4D48-A2FC-DD84AF32E53E}" srcId="{43D792E6-8C65-4D87-9E24-F9AEBA95FF7B}" destId="{B7A41E5B-3F90-412F-8B24-CC6580BE1D73}" srcOrd="1" destOrd="0" parTransId="{BA980AFD-1FAC-4937-9807-C1B5168FD89A}" sibTransId="{29F638C6-AA85-4160-B37B-0BFFE0D59BC7}"/>
    <dgm:cxn modelId="{847BC7CC-E3DD-429A-AC96-8C7256505176}" type="presOf" srcId="{533DCBA2-BB51-4B6F-AC3C-CFC38C17A0CB}" destId="{32E1367F-D103-42C2-9096-44C406EDDB61}" srcOrd="1" destOrd="0" presId="urn:microsoft.com/office/officeart/2005/8/layout/matrix1"/>
    <dgm:cxn modelId="{5DF386D1-EC18-417A-8FF1-298207F7A215}" type="presOf" srcId="{D76F2732-C754-42C4-A9D6-23C5FB46382F}" destId="{92651010-042C-4D22-AEAE-CBA25EFBE1AD}" srcOrd="0" destOrd="0" presId="urn:microsoft.com/office/officeart/2005/8/layout/matrix1"/>
    <dgm:cxn modelId="{EFAF3364-2D47-4D10-A44E-57A6AC3CD16C}" type="presParOf" srcId="{63A00543-D2D2-4766-9366-564692836D98}" destId="{0A369DA9-F377-461E-9BA8-E10D1964B88A}" srcOrd="0" destOrd="0" presId="urn:microsoft.com/office/officeart/2005/8/layout/matrix1"/>
    <dgm:cxn modelId="{061C74DB-DCFA-4488-BB95-FA719D455DDE}" type="presParOf" srcId="{0A369DA9-F377-461E-9BA8-E10D1964B88A}" destId="{EB2B222E-1D99-4135-BC42-30CA53B1DEAB}" srcOrd="0" destOrd="0" presId="urn:microsoft.com/office/officeart/2005/8/layout/matrix1"/>
    <dgm:cxn modelId="{CD650908-4280-4C00-BF10-71439B572688}" type="presParOf" srcId="{0A369DA9-F377-461E-9BA8-E10D1964B88A}" destId="{32E1367F-D103-42C2-9096-44C406EDDB61}" srcOrd="1" destOrd="0" presId="urn:microsoft.com/office/officeart/2005/8/layout/matrix1"/>
    <dgm:cxn modelId="{B90E1BEC-58F7-4877-8A16-F645FA8907E6}" type="presParOf" srcId="{0A369DA9-F377-461E-9BA8-E10D1964B88A}" destId="{0D3744A8-FD06-4D35-BEB9-BBC33BB22D3C}" srcOrd="2" destOrd="0" presId="urn:microsoft.com/office/officeart/2005/8/layout/matrix1"/>
    <dgm:cxn modelId="{38961A6E-BDBF-4FBE-9772-26E874C34B59}" type="presParOf" srcId="{0A369DA9-F377-461E-9BA8-E10D1964B88A}" destId="{77C780A8-A616-4F13-9BE2-39446C3B8DC6}" srcOrd="3" destOrd="0" presId="urn:microsoft.com/office/officeart/2005/8/layout/matrix1"/>
    <dgm:cxn modelId="{85FB35F4-1966-412D-8844-7400266E5E7C}" type="presParOf" srcId="{0A369DA9-F377-461E-9BA8-E10D1964B88A}" destId="{59E569D4-6425-40B0-AA32-89878984D455}" srcOrd="4" destOrd="0" presId="urn:microsoft.com/office/officeart/2005/8/layout/matrix1"/>
    <dgm:cxn modelId="{8140C667-13F3-4EF3-BF36-E5203C562D35}" type="presParOf" srcId="{0A369DA9-F377-461E-9BA8-E10D1964B88A}" destId="{A9964DA4-2BEC-4EDE-9213-271538A2F2D4}" srcOrd="5" destOrd="0" presId="urn:microsoft.com/office/officeart/2005/8/layout/matrix1"/>
    <dgm:cxn modelId="{171D3C3A-563E-4AC0-9600-2AD6A6BED900}" type="presParOf" srcId="{0A369DA9-F377-461E-9BA8-E10D1964B88A}" destId="{92651010-042C-4D22-AEAE-CBA25EFBE1AD}" srcOrd="6" destOrd="0" presId="urn:microsoft.com/office/officeart/2005/8/layout/matrix1"/>
    <dgm:cxn modelId="{1B1AD8AD-21FC-4A99-8464-D4CF718D9181}" type="presParOf" srcId="{0A369DA9-F377-461E-9BA8-E10D1964B88A}" destId="{8C7B3F66-24C1-4F5F-9FAA-6936FBE13C07}" srcOrd="7" destOrd="0" presId="urn:microsoft.com/office/officeart/2005/8/layout/matrix1"/>
    <dgm:cxn modelId="{AA79AB76-94C6-4FE3-A6DD-BB5C8A36A724}" type="presParOf" srcId="{63A00543-D2D2-4766-9366-564692836D98}" destId="{E64722FA-9B44-414B-86A4-08C7D7BDD4F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0D0186-1A6C-4603-884E-FB327F02ACF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3D792E6-8C65-4D87-9E24-F9AEBA95FF7B}">
      <dgm:prSet phldrT="[Text]"/>
      <dgm:spPr/>
      <dgm:t>
        <a:bodyPr/>
        <a:lstStyle/>
        <a:p>
          <a:r>
            <a:rPr lang="en-US" dirty="0"/>
            <a:t>LABASA SPECIAL SCHOOL</a:t>
          </a:r>
        </a:p>
      </dgm:t>
    </dgm:pt>
    <dgm:pt modelId="{4208A5C1-0889-4F4D-ADE9-B464E14621F1}" type="parTrans" cxnId="{560A56C0-18E5-4C83-8AA3-206633384267}">
      <dgm:prSet/>
      <dgm:spPr/>
      <dgm:t>
        <a:bodyPr/>
        <a:lstStyle/>
        <a:p>
          <a:endParaRPr lang="en-US"/>
        </a:p>
      </dgm:t>
    </dgm:pt>
    <dgm:pt modelId="{9C4F56A8-3287-47F0-9BEA-4ABBF6005A7D}" type="sibTrans" cxnId="{560A56C0-18E5-4C83-8AA3-206633384267}">
      <dgm:prSet/>
      <dgm:spPr/>
      <dgm:t>
        <a:bodyPr/>
        <a:lstStyle/>
        <a:p>
          <a:endParaRPr lang="en-US"/>
        </a:p>
      </dgm:t>
    </dgm:pt>
    <dgm:pt modelId="{533DCBA2-BB51-4B6F-AC3C-CFC38C17A0CB}">
      <dgm:prSet phldrT="[Text]"/>
      <dgm:spPr/>
      <dgm:t>
        <a:bodyPr/>
        <a:lstStyle/>
        <a:p>
          <a:r>
            <a:rPr lang="en-US" dirty="0" err="1"/>
            <a:t>Labasa</a:t>
          </a:r>
          <a:r>
            <a:rPr lang="en-US" dirty="0"/>
            <a:t> Primary School</a:t>
          </a:r>
        </a:p>
      </dgm:t>
    </dgm:pt>
    <dgm:pt modelId="{E58EA8F4-58A1-475E-9B0D-098DA556A1D3}" type="parTrans" cxnId="{E2900868-96D7-4223-903A-09405E0E1A77}">
      <dgm:prSet/>
      <dgm:spPr/>
      <dgm:t>
        <a:bodyPr/>
        <a:lstStyle/>
        <a:p>
          <a:endParaRPr lang="en-US"/>
        </a:p>
      </dgm:t>
    </dgm:pt>
    <dgm:pt modelId="{0A4735E7-D5EE-42D1-9E49-EB9BE97942E8}" type="sibTrans" cxnId="{E2900868-96D7-4223-903A-09405E0E1A77}">
      <dgm:prSet/>
      <dgm:spPr/>
      <dgm:t>
        <a:bodyPr/>
        <a:lstStyle/>
        <a:p>
          <a:endParaRPr lang="en-US"/>
        </a:p>
      </dgm:t>
    </dgm:pt>
    <dgm:pt modelId="{B7A41E5B-3F90-412F-8B24-CC6580BE1D73}">
      <dgm:prSet phldrT="[Text]"/>
      <dgm:spPr/>
      <dgm:t>
        <a:bodyPr/>
        <a:lstStyle/>
        <a:p>
          <a:r>
            <a:rPr lang="en-US" dirty="0"/>
            <a:t>Saint Mary School</a:t>
          </a:r>
        </a:p>
      </dgm:t>
    </dgm:pt>
    <dgm:pt modelId="{BA980AFD-1FAC-4937-9807-C1B5168FD89A}" type="parTrans" cxnId="{4D483CC9-7813-4D48-A2FC-DD84AF32E53E}">
      <dgm:prSet/>
      <dgm:spPr/>
      <dgm:t>
        <a:bodyPr/>
        <a:lstStyle/>
        <a:p>
          <a:endParaRPr lang="en-US"/>
        </a:p>
      </dgm:t>
    </dgm:pt>
    <dgm:pt modelId="{29F638C6-AA85-4160-B37B-0BFFE0D59BC7}" type="sibTrans" cxnId="{4D483CC9-7813-4D48-A2FC-DD84AF32E53E}">
      <dgm:prSet/>
      <dgm:spPr/>
      <dgm:t>
        <a:bodyPr/>
        <a:lstStyle/>
        <a:p>
          <a:endParaRPr lang="en-US"/>
        </a:p>
      </dgm:t>
    </dgm:pt>
    <dgm:pt modelId="{A4E137E9-D979-4704-8034-28F6634011AF}">
      <dgm:prSet phldrT="[Text]"/>
      <dgm:spPr/>
      <dgm:t>
        <a:bodyPr/>
        <a:lstStyle/>
        <a:p>
          <a:r>
            <a:rPr lang="en-US" dirty="0"/>
            <a:t> Bethel Primary</a:t>
          </a:r>
        </a:p>
      </dgm:t>
    </dgm:pt>
    <dgm:pt modelId="{F1682C47-A122-409F-AA37-5870083175DF}" type="parTrans" cxnId="{C8E82F79-342B-4852-AFFB-FD7A14F402EF}">
      <dgm:prSet/>
      <dgm:spPr/>
      <dgm:t>
        <a:bodyPr/>
        <a:lstStyle/>
        <a:p>
          <a:endParaRPr lang="en-US"/>
        </a:p>
      </dgm:t>
    </dgm:pt>
    <dgm:pt modelId="{8E4A1020-2570-4CE9-93C0-25E3C258E9DD}" type="sibTrans" cxnId="{C8E82F79-342B-4852-AFFB-FD7A14F402EF}">
      <dgm:prSet/>
      <dgm:spPr/>
      <dgm:t>
        <a:bodyPr/>
        <a:lstStyle/>
        <a:p>
          <a:endParaRPr lang="en-US"/>
        </a:p>
      </dgm:t>
    </dgm:pt>
    <dgm:pt modelId="{D76F2732-C754-42C4-A9D6-23C5FB46382F}">
      <dgm:prSet phldrT="[Text]"/>
      <dgm:spPr/>
      <dgm:t>
        <a:bodyPr/>
        <a:lstStyle/>
        <a:p>
          <a:r>
            <a:rPr lang="en-US" dirty="0"/>
            <a:t>Holy Family Primary</a:t>
          </a:r>
        </a:p>
      </dgm:t>
    </dgm:pt>
    <dgm:pt modelId="{5F8B183B-45E3-49E1-9CF6-110717D3A519}" type="parTrans" cxnId="{E69C3614-912F-4DAC-8C2D-49C0860A761D}">
      <dgm:prSet/>
      <dgm:spPr/>
      <dgm:t>
        <a:bodyPr/>
        <a:lstStyle/>
        <a:p>
          <a:endParaRPr lang="en-US"/>
        </a:p>
      </dgm:t>
    </dgm:pt>
    <dgm:pt modelId="{4CE95F9D-9836-4F7B-8521-4B36BAEA958A}" type="sibTrans" cxnId="{E69C3614-912F-4DAC-8C2D-49C0860A761D}">
      <dgm:prSet/>
      <dgm:spPr/>
      <dgm:t>
        <a:bodyPr/>
        <a:lstStyle/>
        <a:p>
          <a:endParaRPr lang="en-US"/>
        </a:p>
      </dgm:t>
    </dgm:pt>
    <dgm:pt modelId="{63A00543-D2D2-4766-9366-564692836D98}" type="pres">
      <dgm:prSet presAssocID="{190D0186-1A6C-4603-884E-FB327F02ACF2}" presName="diagram" presStyleCnt="0">
        <dgm:presLayoutVars>
          <dgm:chMax val="1"/>
          <dgm:dir/>
          <dgm:animLvl val="ctr"/>
          <dgm:resizeHandles val="exact"/>
        </dgm:presLayoutVars>
      </dgm:prSet>
      <dgm:spPr/>
    </dgm:pt>
    <dgm:pt modelId="{0A369DA9-F377-461E-9BA8-E10D1964B88A}" type="pres">
      <dgm:prSet presAssocID="{190D0186-1A6C-4603-884E-FB327F02ACF2}" presName="matrix" presStyleCnt="0"/>
      <dgm:spPr/>
    </dgm:pt>
    <dgm:pt modelId="{EB2B222E-1D99-4135-BC42-30CA53B1DEAB}" type="pres">
      <dgm:prSet presAssocID="{190D0186-1A6C-4603-884E-FB327F02ACF2}" presName="tile1" presStyleLbl="node1" presStyleIdx="0" presStyleCnt="4"/>
      <dgm:spPr/>
    </dgm:pt>
    <dgm:pt modelId="{32E1367F-D103-42C2-9096-44C406EDDB61}" type="pres">
      <dgm:prSet presAssocID="{190D0186-1A6C-4603-884E-FB327F02ACF2}" presName="tile1text" presStyleLbl="node1" presStyleIdx="0" presStyleCnt="4">
        <dgm:presLayoutVars>
          <dgm:chMax val="0"/>
          <dgm:chPref val="0"/>
          <dgm:bulletEnabled val="1"/>
        </dgm:presLayoutVars>
      </dgm:prSet>
      <dgm:spPr/>
    </dgm:pt>
    <dgm:pt modelId="{0D3744A8-FD06-4D35-BEB9-BBC33BB22D3C}" type="pres">
      <dgm:prSet presAssocID="{190D0186-1A6C-4603-884E-FB327F02ACF2}" presName="tile2" presStyleLbl="node1" presStyleIdx="1" presStyleCnt="4"/>
      <dgm:spPr/>
    </dgm:pt>
    <dgm:pt modelId="{77C780A8-A616-4F13-9BE2-39446C3B8DC6}" type="pres">
      <dgm:prSet presAssocID="{190D0186-1A6C-4603-884E-FB327F02ACF2}" presName="tile2text" presStyleLbl="node1" presStyleIdx="1" presStyleCnt="4">
        <dgm:presLayoutVars>
          <dgm:chMax val="0"/>
          <dgm:chPref val="0"/>
          <dgm:bulletEnabled val="1"/>
        </dgm:presLayoutVars>
      </dgm:prSet>
      <dgm:spPr/>
    </dgm:pt>
    <dgm:pt modelId="{59E569D4-6425-40B0-AA32-89878984D455}" type="pres">
      <dgm:prSet presAssocID="{190D0186-1A6C-4603-884E-FB327F02ACF2}" presName="tile3" presStyleLbl="node1" presStyleIdx="2" presStyleCnt="4"/>
      <dgm:spPr/>
    </dgm:pt>
    <dgm:pt modelId="{A9964DA4-2BEC-4EDE-9213-271538A2F2D4}" type="pres">
      <dgm:prSet presAssocID="{190D0186-1A6C-4603-884E-FB327F02ACF2}" presName="tile3text" presStyleLbl="node1" presStyleIdx="2" presStyleCnt="4">
        <dgm:presLayoutVars>
          <dgm:chMax val="0"/>
          <dgm:chPref val="0"/>
          <dgm:bulletEnabled val="1"/>
        </dgm:presLayoutVars>
      </dgm:prSet>
      <dgm:spPr/>
    </dgm:pt>
    <dgm:pt modelId="{92651010-042C-4D22-AEAE-CBA25EFBE1AD}" type="pres">
      <dgm:prSet presAssocID="{190D0186-1A6C-4603-884E-FB327F02ACF2}" presName="tile4" presStyleLbl="node1" presStyleIdx="3" presStyleCnt="4"/>
      <dgm:spPr/>
    </dgm:pt>
    <dgm:pt modelId="{8C7B3F66-24C1-4F5F-9FAA-6936FBE13C07}" type="pres">
      <dgm:prSet presAssocID="{190D0186-1A6C-4603-884E-FB327F02ACF2}" presName="tile4text" presStyleLbl="node1" presStyleIdx="3" presStyleCnt="4">
        <dgm:presLayoutVars>
          <dgm:chMax val="0"/>
          <dgm:chPref val="0"/>
          <dgm:bulletEnabled val="1"/>
        </dgm:presLayoutVars>
      </dgm:prSet>
      <dgm:spPr/>
    </dgm:pt>
    <dgm:pt modelId="{E64722FA-9B44-414B-86A4-08C7D7BDD4FE}" type="pres">
      <dgm:prSet presAssocID="{190D0186-1A6C-4603-884E-FB327F02ACF2}" presName="centerTile" presStyleLbl="fgShp" presStyleIdx="0" presStyleCnt="1">
        <dgm:presLayoutVars>
          <dgm:chMax val="0"/>
          <dgm:chPref val="0"/>
        </dgm:presLayoutVars>
      </dgm:prSet>
      <dgm:spPr/>
    </dgm:pt>
  </dgm:ptLst>
  <dgm:cxnLst>
    <dgm:cxn modelId="{6899A209-6581-4443-BA72-3C5D7EEE9E37}" type="presOf" srcId="{B7A41E5B-3F90-412F-8B24-CC6580BE1D73}" destId="{77C780A8-A616-4F13-9BE2-39446C3B8DC6}" srcOrd="1" destOrd="0" presId="urn:microsoft.com/office/officeart/2005/8/layout/matrix1"/>
    <dgm:cxn modelId="{E69C3614-912F-4DAC-8C2D-49C0860A761D}" srcId="{43D792E6-8C65-4D87-9E24-F9AEBA95FF7B}" destId="{D76F2732-C754-42C4-A9D6-23C5FB46382F}" srcOrd="3" destOrd="0" parTransId="{5F8B183B-45E3-49E1-9CF6-110717D3A519}" sibTransId="{4CE95F9D-9836-4F7B-8521-4B36BAEA958A}"/>
    <dgm:cxn modelId="{F659D324-B274-4E46-B55E-CEA92603AF8B}" type="presOf" srcId="{B7A41E5B-3F90-412F-8B24-CC6580BE1D73}" destId="{0D3744A8-FD06-4D35-BEB9-BBC33BB22D3C}" srcOrd="0" destOrd="0" presId="urn:microsoft.com/office/officeart/2005/8/layout/matrix1"/>
    <dgm:cxn modelId="{E2900868-96D7-4223-903A-09405E0E1A77}" srcId="{43D792E6-8C65-4D87-9E24-F9AEBA95FF7B}" destId="{533DCBA2-BB51-4B6F-AC3C-CFC38C17A0CB}" srcOrd="0" destOrd="0" parTransId="{E58EA8F4-58A1-475E-9B0D-098DA556A1D3}" sibTransId="{0A4735E7-D5EE-42D1-9E49-EB9BE97942E8}"/>
    <dgm:cxn modelId="{614F8448-5304-4E21-8EF5-2E822A70508A}" type="presOf" srcId="{43D792E6-8C65-4D87-9E24-F9AEBA95FF7B}" destId="{E64722FA-9B44-414B-86A4-08C7D7BDD4FE}" srcOrd="0" destOrd="0" presId="urn:microsoft.com/office/officeart/2005/8/layout/matrix1"/>
    <dgm:cxn modelId="{50264151-CBFB-4573-86C7-75D1547232A6}" type="presOf" srcId="{D76F2732-C754-42C4-A9D6-23C5FB46382F}" destId="{92651010-042C-4D22-AEAE-CBA25EFBE1AD}" srcOrd="0" destOrd="0" presId="urn:microsoft.com/office/officeart/2005/8/layout/matrix1"/>
    <dgm:cxn modelId="{C8E82F79-342B-4852-AFFB-FD7A14F402EF}" srcId="{43D792E6-8C65-4D87-9E24-F9AEBA95FF7B}" destId="{A4E137E9-D979-4704-8034-28F6634011AF}" srcOrd="2" destOrd="0" parTransId="{F1682C47-A122-409F-AA37-5870083175DF}" sibTransId="{8E4A1020-2570-4CE9-93C0-25E3C258E9DD}"/>
    <dgm:cxn modelId="{1488485A-D17A-4FEB-A9C2-0435B71477C4}" type="presOf" srcId="{190D0186-1A6C-4603-884E-FB327F02ACF2}" destId="{63A00543-D2D2-4766-9366-564692836D98}" srcOrd="0" destOrd="0" presId="urn:microsoft.com/office/officeart/2005/8/layout/matrix1"/>
    <dgm:cxn modelId="{1BEB567D-3D5B-4453-9E3C-EDAB0D1B7905}" type="presOf" srcId="{A4E137E9-D979-4704-8034-28F6634011AF}" destId="{A9964DA4-2BEC-4EDE-9213-271538A2F2D4}" srcOrd="1" destOrd="0" presId="urn:microsoft.com/office/officeart/2005/8/layout/matrix1"/>
    <dgm:cxn modelId="{09568680-6540-4F4A-964D-E3D8F8B4CFEE}" type="presOf" srcId="{533DCBA2-BB51-4B6F-AC3C-CFC38C17A0CB}" destId="{32E1367F-D103-42C2-9096-44C406EDDB61}" srcOrd="1" destOrd="0" presId="urn:microsoft.com/office/officeart/2005/8/layout/matrix1"/>
    <dgm:cxn modelId="{4B2129B2-F0AE-4963-A6B5-4C17D10A84A9}" type="presOf" srcId="{533DCBA2-BB51-4B6F-AC3C-CFC38C17A0CB}" destId="{EB2B222E-1D99-4135-BC42-30CA53B1DEAB}" srcOrd="0" destOrd="0" presId="urn:microsoft.com/office/officeart/2005/8/layout/matrix1"/>
    <dgm:cxn modelId="{560A56C0-18E5-4C83-8AA3-206633384267}" srcId="{190D0186-1A6C-4603-884E-FB327F02ACF2}" destId="{43D792E6-8C65-4D87-9E24-F9AEBA95FF7B}" srcOrd="0" destOrd="0" parTransId="{4208A5C1-0889-4F4D-ADE9-B464E14621F1}" sibTransId="{9C4F56A8-3287-47F0-9BEA-4ABBF6005A7D}"/>
    <dgm:cxn modelId="{06980CC2-1CE4-4B4F-8271-80DCA10EE2C8}" type="presOf" srcId="{A4E137E9-D979-4704-8034-28F6634011AF}" destId="{59E569D4-6425-40B0-AA32-89878984D455}" srcOrd="0" destOrd="0" presId="urn:microsoft.com/office/officeart/2005/8/layout/matrix1"/>
    <dgm:cxn modelId="{4D483CC9-7813-4D48-A2FC-DD84AF32E53E}" srcId="{43D792E6-8C65-4D87-9E24-F9AEBA95FF7B}" destId="{B7A41E5B-3F90-412F-8B24-CC6580BE1D73}" srcOrd="1" destOrd="0" parTransId="{BA980AFD-1FAC-4937-9807-C1B5168FD89A}" sibTransId="{29F638C6-AA85-4160-B37B-0BFFE0D59BC7}"/>
    <dgm:cxn modelId="{A5A67ACE-6300-43AB-821F-46D1E158E9C3}" type="presOf" srcId="{D76F2732-C754-42C4-A9D6-23C5FB46382F}" destId="{8C7B3F66-24C1-4F5F-9FAA-6936FBE13C07}" srcOrd="1" destOrd="0" presId="urn:microsoft.com/office/officeart/2005/8/layout/matrix1"/>
    <dgm:cxn modelId="{19E88ECF-5361-46FD-82B4-8AC9C9994A8A}" type="presParOf" srcId="{63A00543-D2D2-4766-9366-564692836D98}" destId="{0A369DA9-F377-461E-9BA8-E10D1964B88A}" srcOrd="0" destOrd="0" presId="urn:microsoft.com/office/officeart/2005/8/layout/matrix1"/>
    <dgm:cxn modelId="{ED6329B0-836C-4249-A4C0-782A1B4A6725}" type="presParOf" srcId="{0A369DA9-F377-461E-9BA8-E10D1964B88A}" destId="{EB2B222E-1D99-4135-BC42-30CA53B1DEAB}" srcOrd="0" destOrd="0" presId="urn:microsoft.com/office/officeart/2005/8/layout/matrix1"/>
    <dgm:cxn modelId="{C4FB57BB-0A54-48BF-98B7-777B6BB5DDD2}" type="presParOf" srcId="{0A369DA9-F377-461E-9BA8-E10D1964B88A}" destId="{32E1367F-D103-42C2-9096-44C406EDDB61}" srcOrd="1" destOrd="0" presId="urn:microsoft.com/office/officeart/2005/8/layout/matrix1"/>
    <dgm:cxn modelId="{0B795D58-308E-4F7A-B5D5-B4FEEC33B225}" type="presParOf" srcId="{0A369DA9-F377-461E-9BA8-E10D1964B88A}" destId="{0D3744A8-FD06-4D35-BEB9-BBC33BB22D3C}" srcOrd="2" destOrd="0" presId="urn:microsoft.com/office/officeart/2005/8/layout/matrix1"/>
    <dgm:cxn modelId="{31177A34-86E1-4ABF-9F7B-4B1EF2E441E3}" type="presParOf" srcId="{0A369DA9-F377-461E-9BA8-E10D1964B88A}" destId="{77C780A8-A616-4F13-9BE2-39446C3B8DC6}" srcOrd="3" destOrd="0" presId="urn:microsoft.com/office/officeart/2005/8/layout/matrix1"/>
    <dgm:cxn modelId="{5AE3C235-4644-4E42-93B1-08E6805EA337}" type="presParOf" srcId="{0A369DA9-F377-461E-9BA8-E10D1964B88A}" destId="{59E569D4-6425-40B0-AA32-89878984D455}" srcOrd="4" destOrd="0" presId="urn:microsoft.com/office/officeart/2005/8/layout/matrix1"/>
    <dgm:cxn modelId="{315D3F8C-CF00-4FB2-BFDB-3C6DBCEBD555}" type="presParOf" srcId="{0A369DA9-F377-461E-9BA8-E10D1964B88A}" destId="{A9964DA4-2BEC-4EDE-9213-271538A2F2D4}" srcOrd="5" destOrd="0" presId="urn:microsoft.com/office/officeart/2005/8/layout/matrix1"/>
    <dgm:cxn modelId="{3D2D2F03-F9F6-4831-B377-5E63B17EA165}" type="presParOf" srcId="{0A369DA9-F377-461E-9BA8-E10D1964B88A}" destId="{92651010-042C-4D22-AEAE-CBA25EFBE1AD}" srcOrd="6" destOrd="0" presId="urn:microsoft.com/office/officeart/2005/8/layout/matrix1"/>
    <dgm:cxn modelId="{8F8F5D38-C674-43C6-8F6B-013402E41D2F}" type="presParOf" srcId="{0A369DA9-F377-461E-9BA8-E10D1964B88A}" destId="{8C7B3F66-24C1-4F5F-9FAA-6936FBE13C07}" srcOrd="7" destOrd="0" presId="urn:microsoft.com/office/officeart/2005/8/layout/matrix1"/>
    <dgm:cxn modelId="{B4871B37-3FB8-4240-9601-84B3E809FF36}" type="presParOf" srcId="{63A00543-D2D2-4766-9366-564692836D98}" destId="{E64722FA-9B44-414B-86A4-08C7D7BDD4F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76164-79A1-4BB9-98A0-D11AC871E300}">
      <dsp:nvSpPr>
        <dsp:cNvPr id="0" name=""/>
        <dsp:cNvSpPr/>
      </dsp:nvSpPr>
      <dsp:spPr>
        <a:xfrm>
          <a:off x="1758950" y="-53069"/>
          <a:ext cx="4787900" cy="47879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NZ" sz="1800" kern="1200" dirty="0"/>
            <a:t>NATION</a:t>
          </a:r>
        </a:p>
      </dsp:txBody>
      <dsp:txXfrm>
        <a:off x="3483551" y="186325"/>
        <a:ext cx="1338696" cy="718185"/>
      </dsp:txXfrm>
    </dsp:sp>
    <dsp:sp modelId="{F3A0150D-9E75-428B-B84D-D0D556CD75C5}">
      <dsp:nvSpPr>
        <dsp:cNvPr id="0" name=""/>
        <dsp:cNvSpPr/>
      </dsp:nvSpPr>
      <dsp:spPr>
        <a:xfrm>
          <a:off x="2057044" y="798372"/>
          <a:ext cx="4191710" cy="4042596"/>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NZ" sz="1400" kern="1200" dirty="0"/>
            <a:t>COMMUNITY (Schools, Church)</a:t>
          </a:r>
        </a:p>
      </dsp:txBody>
      <dsp:txXfrm>
        <a:off x="3420398" y="1040928"/>
        <a:ext cx="1465002" cy="727667"/>
      </dsp:txXfrm>
    </dsp:sp>
    <dsp:sp modelId="{F99135DB-FEF8-46EB-83F1-F9539B351058}">
      <dsp:nvSpPr>
        <dsp:cNvPr id="0" name=""/>
        <dsp:cNvSpPr/>
      </dsp:nvSpPr>
      <dsp:spPr>
        <a:xfrm>
          <a:off x="2716529" y="1862090"/>
          <a:ext cx="2872740" cy="2872740"/>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NZ" sz="1600" kern="1200" dirty="0"/>
            <a:t>HOME (Parents, Siblings)</a:t>
          </a:r>
        </a:p>
      </dsp:txBody>
      <dsp:txXfrm>
        <a:off x="3483551" y="2077546"/>
        <a:ext cx="1338696" cy="646366"/>
      </dsp:txXfrm>
    </dsp:sp>
    <dsp:sp modelId="{4EBF852D-20E3-40E2-825D-7EE0DB166CAA}">
      <dsp:nvSpPr>
        <dsp:cNvPr id="0" name=""/>
        <dsp:cNvSpPr/>
      </dsp:nvSpPr>
      <dsp:spPr>
        <a:xfrm>
          <a:off x="3195320" y="2819670"/>
          <a:ext cx="1915160" cy="1915160"/>
        </a:xfrm>
        <a:prstGeom prst="ellips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NZ" sz="2000" kern="1200" dirty="0"/>
            <a:t>SPECIAL NEEDS CHILD</a:t>
          </a:r>
        </a:p>
      </dsp:txBody>
      <dsp:txXfrm>
        <a:off x="3475788" y="3298460"/>
        <a:ext cx="1354222" cy="957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B2393-A548-4C32-B34E-64EC5D99A12C}">
      <dsp:nvSpPr>
        <dsp:cNvPr id="0" name=""/>
        <dsp:cNvSpPr/>
      </dsp:nvSpPr>
      <dsp:spPr>
        <a:xfrm>
          <a:off x="0" y="998481"/>
          <a:ext cx="8229600" cy="630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83A723-8185-40C5-AA1A-51170D93B8F9}">
      <dsp:nvSpPr>
        <dsp:cNvPr id="0" name=""/>
        <dsp:cNvSpPr/>
      </dsp:nvSpPr>
      <dsp:spPr>
        <a:xfrm>
          <a:off x="411480" y="629481"/>
          <a:ext cx="5760720" cy="738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11250">
            <a:lnSpc>
              <a:spcPct val="90000"/>
            </a:lnSpc>
            <a:spcBef>
              <a:spcPct val="0"/>
            </a:spcBef>
            <a:spcAft>
              <a:spcPct val="35000"/>
            </a:spcAft>
            <a:buNone/>
          </a:pPr>
          <a:r>
            <a:rPr lang="en-US" sz="2500" kern="1200" dirty="0" err="1"/>
            <a:t>Biwako</a:t>
          </a:r>
          <a:r>
            <a:rPr lang="en-US" sz="2500" kern="1200" dirty="0"/>
            <a:t> Document (2003-2012)</a:t>
          </a:r>
        </a:p>
      </dsp:txBody>
      <dsp:txXfrm>
        <a:off x="411480" y="629481"/>
        <a:ext cx="5760720" cy="738000"/>
      </dsp:txXfrm>
    </dsp:sp>
    <dsp:sp modelId="{50D4988D-791A-4166-BC87-244578527F65}">
      <dsp:nvSpPr>
        <dsp:cNvPr id="0" name=""/>
        <dsp:cNvSpPr/>
      </dsp:nvSpPr>
      <dsp:spPr>
        <a:xfrm>
          <a:off x="0" y="2132481"/>
          <a:ext cx="8229600" cy="630000"/>
        </a:xfrm>
        <a:prstGeom prst="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sp>
    <dsp:sp modelId="{A7F8DFDF-DE74-47D1-B074-852E6424E3E3}">
      <dsp:nvSpPr>
        <dsp:cNvPr id="0" name=""/>
        <dsp:cNvSpPr/>
      </dsp:nvSpPr>
      <dsp:spPr>
        <a:xfrm>
          <a:off x="411480" y="1763481"/>
          <a:ext cx="5760720" cy="73800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11250">
            <a:lnSpc>
              <a:spcPct val="90000"/>
            </a:lnSpc>
            <a:spcBef>
              <a:spcPct val="0"/>
            </a:spcBef>
            <a:spcAft>
              <a:spcPct val="35000"/>
            </a:spcAft>
            <a:buNone/>
          </a:pPr>
          <a:r>
            <a:rPr lang="en-US" sz="2500" kern="1200" dirty="0"/>
            <a:t>Fiji Human Rights commission Act (1999)</a:t>
          </a:r>
        </a:p>
      </dsp:txBody>
      <dsp:txXfrm>
        <a:off x="411480" y="1763481"/>
        <a:ext cx="5760720" cy="738000"/>
      </dsp:txXfrm>
    </dsp:sp>
    <dsp:sp modelId="{96EE77FE-8C45-46BF-B6E0-C6030E58C843}">
      <dsp:nvSpPr>
        <dsp:cNvPr id="0" name=""/>
        <dsp:cNvSpPr/>
      </dsp:nvSpPr>
      <dsp:spPr>
        <a:xfrm>
          <a:off x="0" y="3266481"/>
          <a:ext cx="8229600" cy="630000"/>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 modelId="{FAD046C9-FDCD-4495-ACB7-23539E35FF95}">
      <dsp:nvSpPr>
        <dsp:cNvPr id="0" name=""/>
        <dsp:cNvSpPr/>
      </dsp:nvSpPr>
      <dsp:spPr>
        <a:xfrm>
          <a:off x="411480" y="2897481"/>
          <a:ext cx="5760720" cy="73800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11250">
            <a:lnSpc>
              <a:spcPct val="90000"/>
            </a:lnSpc>
            <a:spcBef>
              <a:spcPct val="0"/>
            </a:spcBef>
            <a:spcAft>
              <a:spcPct val="35000"/>
            </a:spcAft>
            <a:buNone/>
          </a:pPr>
          <a:r>
            <a:rPr lang="en-US" sz="2500" kern="1200" dirty="0"/>
            <a:t>FNCDP Act of 1994</a:t>
          </a:r>
        </a:p>
      </dsp:txBody>
      <dsp:txXfrm>
        <a:off x="411480" y="2897481"/>
        <a:ext cx="5760720" cy="738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B2393-A548-4C32-B34E-64EC5D99A12C}">
      <dsp:nvSpPr>
        <dsp:cNvPr id="0" name=""/>
        <dsp:cNvSpPr/>
      </dsp:nvSpPr>
      <dsp:spPr>
        <a:xfrm>
          <a:off x="0" y="543261"/>
          <a:ext cx="8229600" cy="856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83A723-8185-40C5-AA1A-51170D93B8F9}">
      <dsp:nvSpPr>
        <dsp:cNvPr id="0" name=""/>
        <dsp:cNvSpPr/>
      </dsp:nvSpPr>
      <dsp:spPr>
        <a:xfrm>
          <a:off x="411480" y="41421"/>
          <a:ext cx="5760720" cy="10036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kern="1200" dirty="0" err="1"/>
            <a:t>MoENHCA</a:t>
          </a:r>
          <a:r>
            <a:rPr lang="en-US" sz="2000" kern="1200" dirty="0"/>
            <a:t> Co-operate Plan (2012) </a:t>
          </a:r>
        </a:p>
      </dsp:txBody>
      <dsp:txXfrm>
        <a:off x="411480" y="41421"/>
        <a:ext cx="5760720" cy="1003680"/>
      </dsp:txXfrm>
    </dsp:sp>
    <dsp:sp modelId="{50D4988D-791A-4166-BC87-244578527F65}">
      <dsp:nvSpPr>
        <dsp:cNvPr id="0" name=""/>
        <dsp:cNvSpPr/>
      </dsp:nvSpPr>
      <dsp:spPr>
        <a:xfrm>
          <a:off x="0" y="2085501"/>
          <a:ext cx="8229600" cy="856800"/>
        </a:xfrm>
        <a:prstGeom prst="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sp>
    <dsp:sp modelId="{A7F8DFDF-DE74-47D1-B074-852E6424E3E3}">
      <dsp:nvSpPr>
        <dsp:cNvPr id="0" name=""/>
        <dsp:cNvSpPr/>
      </dsp:nvSpPr>
      <dsp:spPr>
        <a:xfrm>
          <a:off x="411480" y="1583661"/>
          <a:ext cx="5760720" cy="100368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kern="1200" dirty="0"/>
            <a:t>National Policy on Persons  living with Disabilities (2008-2018)</a:t>
          </a:r>
        </a:p>
      </dsp:txBody>
      <dsp:txXfrm>
        <a:off x="411480" y="1583661"/>
        <a:ext cx="5760720" cy="1003680"/>
      </dsp:txXfrm>
    </dsp:sp>
    <dsp:sp modelId="{96EE77FE-8C45-46BF-B6E0-C6030E58C843}">
      <dsp:nvSpPr>
        <dsp:cNvPr id="0" name=""/>
        <dsp:cNvSpPr/>
      </dsp:nvSpPr>
      <dsp:spPr>
        <a:xfrm>
          <a:off x="0" y="3627741"/>
          <a:ext cx="8229600" cy="856800"/>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 modelId="{FAD046C9-FDCD-4495-ACB7-23539E35FF95}">
      <dsp:nvSpPr>
        <dsp:cNvPr id="0" name=""/>
        <dsp:cNvSpPr/>
      </dsp:nvSpPr>
      <dsp:spPr>
        <a:xfrm>
          <a:off x="411480" y="3125901"/>
          <a:ext cx="5760720" cy="100368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kern="1200" dirty="0"/>
            <a:t>UN Conventions on the Rights of People with Disabilities Article 24</a:t>
          </a:r>
        </a:p>
        <a:p>
          <a:pPr marL="0" lvl="0" indent="0" algn="l" defTabSz="889000">
            <a:lnSpc>
              <a:spcPct val="90000"/>
            </a:lnSpc>
            <a:spcBef>
              <a:spcPct val="0"/>
            </a:spcBef>
            <a:spcAft>
              <a:spcPct val="35000"/>
            </a:spcAft>
            <a:buNone/>
          </a:pPr>
          <a:endParaRPr lang="en-US" sz="2000" kern="1200" dirty="0"/>
        </a:p>
      </dsp:txBody>
      <dsp:txXfrm>
        <a:off x="411480" y="3125901"/>
        <a:ext cx="5760720" cy="1003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47512-397F-460A-97F0-1A9C32FF4608}">
      <dsp:nvSpPr>
        <dsp:cNvPr id="0" name=""/>
        <dsp:cNvSpPr/>
      </dsp:nvSpPr>
      <dsp:spPr>
        <a:xfrm>
          <a:off x="2451076" y="517579"/>
          <a:ext cx="3482283" cy="3482283"/>
        </a:xfrm>
        <a:prstGeom prst="blockArc">
          <a:avLst>
            <a:gd name="adj1" fmla="val 10791389"/>
            <a:gd name="adj2" fmla="val 1641029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8DBCA8-C1D5-4D27-80BA-CD698FBAAF98}">
      <dsp:nvSpPr>
        <dsp:cNvPr id="0" name=""/>
        <dsp:cNvSpPr/>
      </dsp:nvSpPr>
      <dsp:spPr>
        <a:xfrm>
          <a:off x="2451082" y="521839"/>
          <a:ext cx="3482283" cy="3482283"/>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4BA88A-87D8-4DC3-9EBE-2D4406447286}">
      <dsp:nvSpPr>
        <dsp:cNvPr id="0" name=""/>
        <dsp:cNvSpPr/>
      </dsp:nvSpPr>
      <dsp:spPr>
        <a:xfrm>
          <a:off x="2451082" y="521839"/>
          <a:ext cx="3482283" cy="3482283"/>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0C4421-9E5E-4642-9BC3-9B7813A32A7E}">
      <dsp:nvSpPr>
        <dsp:cNvPr id="0" name=""/>
        <dsp:cNvSpPr/>
      </dsp:nvSpPr>
      <dsp:spPr>
        <a:xfrm>
          <a:off x="2451087" y="517580"/>
          <a:ext cx="3482283" cy="3482283"/>
        </a:xfrm>
        <a:prstGeom prst="blockArc">
          <a:avLst>
            <a:gd name="adj1" fmla="val 16410268"/>
            <a:gd name="adj2" fmla="val 861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070314-B92E-42F4-93A7-0030E7BFD078}">
      <dsp:nvSpPr>
        <dsp:cNvPr id="0" name=""/>
        <dsp:cNvSpPr/>
      </dsp:nvSpPr>
      <dsp:spPr>
        <a:xfrm>
          <a:off x="3390561" y="1461318"/>
          <a:ext cx="1603325" cy="1603325"/>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Inclusion</a:t>
          </a:r>
        </a:p>
      </dsp:txBody>
      <dsp:txXfrm>
        <a:off x="3390561" y="1461318"/>
        <a:ext cx="1603325" cy="1603325"/>
      </dsp:txXfrm>
    </dsp:sp>
    <dsp:sp modelId="{38190D56-0FFD-4A41-9DB4-7FB0A2F3A03D}">
      <dsp:nvSpPr>
        <dsp:cNvPr id="0" name=""/>
        <dsp:cNvSpPr/>
      </dsp:nvSpPr>
      <dsp:spPr>
        <a:xfrm>
          <a:off x="3455301" y="0"/>
          <a:ext cx="1681774" cy="11223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All children Belong</a:t>
          </a:r>
        </a:p>
      </dsp:txBody>
      <dsp:txXfrm>
        <a:off x="3455301" y="0"/>
        <a:ext cx="1681774" cy="1122327"/>
      </dsp:txXfrm>
    </dsp:sp>
    <dsp:sp modelId="{2E61971D-E91B-4214-8D95-C35BC1D89295}">
      <dsp:nvSpPr>
        <dsp:cNvPr id="0" name=""/>
        <dsp:cNvSpPr/>
      </dsp:nvSpPr>
      <dsp:spPr>
        <a:xfrm>
          <a:off x="5131697" y="1524001"/>
          <a:ext cx="1522527" cy="14779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All  children have a right to learn</a:t>
          </a:r>
        </a:p>
      </dsp:txBody>
      <dsp:txXfrm>
        <a:off x="5131697" y="1524001"/>
        <a:ext cx="1522527" cy="1477959"/>
      </dsp:txXfrm>
    </dsp:sp>
    <dsp:sp modelId="{2793C0FF-0E69-4479-BF1C-C058BF4FD8B1}">
      <dsp:nvSpPr>
        <dsp:cNvPr id="0" name=""/>
        <dsp:cNvSpPr/>
      </dsp:nvSpPr>
      <dsp:spPr>
        <a:xfrm>
          <a:off x="3100344" y="3402555"/>
          <a:ext cx="2183758" cy="11223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All children have right to fully participate</a:t>
          </a:r>
        </a:p>
      </dsp:txBody>
      <dsp:txXfrm>
        <a:off x="3100344" y="3402555"/>
        <a:ext cx="2183758" cy="1122327"/>
      </dsp:txXfrm>
    </dsp:sp>
    <dsp:sp modelId="{68AD8B75-01E5-4FBE-BD81-4A086F36B9BE}">
      <dsp:nvSpPr>
        <dsp:cNvPr id="0" name=""/>
        <dsp:cNvSpPr/>
      </dsp:nvSpPr>
      <dsp:spPr>
        <a:xfrm>
          <a:off x="1575374" y="1600202"/>
          <a:ext cx="1832222" cy="13255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All children have a right to live and be well supported</a:t>
          </a:r>
        </a:p>
      </dsp:txBody>
      <dsp:txXfrm>
        <a:off x="1575374" y="1600202"/>
        <a:ext cx="1832222" cy="13255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B222E-1D99-4135-BC42-30CA53B1DEAB}">
      <dsp:nvSpPr>
        <dsp:cNvPr id="0" name=""/>
        <dsp:cNvSpPr/>
      </dsp:nvSpPr>
      <dsp:spPr>
        <a:xfrm rot="16200000">
          <a:off x="925909" y="-925909"/>
          <a:ext cx="2262981"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Inclusive Mainstream School</a:t>
          </a:r>
        </a:p>
      </dsp:txBody>
      <dsp:txXfrm rot="5400000">
        <a:off x="-1" y="1"/>
        <a:ext cx="4114800" cy="1697236"/>
      </dsp:txXfrm>
    </dsp:sp>
    <dsp:sp modelId="{0D3744A8-FD06-4D35-BEB9-BBC33BB22D3C}">
      <dsp:nvSpPr>
        <dsp:cNvPr id="0" name=""/>
        <dsp:cNvSpPr/>
      </dsp:nvSpPr>
      <dsp:spPr>
        <a:xfrm>
          <a:off x="4114800" y="0"/>
          <a:ext cx="4114800" cy="22629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Inclusive Mainstream School</a:t>
          </a:r>
        </a:p>
      </dsp:txBody>
      <dsp:txXfrm>
        <a:off x="4114800" y="0"/>
        <a:ext cx="4114800" cy="1697236"/>
      </dsp:txXfrm>
    </dsp:sp>
    <dsp:sp modelId="{59E569D4-6425-40B0-AA32-89878984D455}">
      <dsp:nvSpPr>
        <dsp:cNvPr id="0" name=""/>
        <dsp:cNvSpPr/>
      </dsp:nvSpPr>
      <dsp:spPr>
        <a:xfrm rot="10800000">
          <a:off x="0" y="2262981"/>
          <a:ext cx="4114800" cy="22629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Inclusive Mainstream School</a:t>
          </a:r>
        </a:p>
      </dsp:txBody>
      <dsp:txXfrm rot="10800000">
        <a:off x="0" y="2828726"/>
        <a:ext cx="4114800" cy="1697236"/>
      </dsp:txXfrm>
    </dsp:sp>
    <dsp:sp modelId="{92651010-042C-4D22-AEAE-CBA25EFBE1AD}">
      <dsp:nvSpPr>
        <dsp:cNvPr id="0" name=""/>
        <dsp:cNvSpPr/>
      </dsp:nvSpPr>
      <dsp:spPr>
        <a:xfrm rot="5400000">
          <a:off x="5040709" y="1337072"/>
          <a:ext cx="2262981"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Inclusive Mainstream School</a:t>
          </a:r>
        </a:p>
      </dsp:txBody>
      <dsp:txXfrm rot="-5400000">
        <a:off x="4114799" y="2828726"/>
        <a:ext cx="4114800" cy="1697236"/>
      </dsp:txXfrm>
    </dsp:sp>
    <dsp:sp modelId="{E64722FA-9B44-414B-86A4-08C7D7BDD4FE}">
      <dsp:nvSpPr>
        <dsp:cNvPr id="0" name=""/>
        <dsp:cNvSpPr/>
      </dsp:nvSpPr>
      <dsp:spPr>
        <a:xfrm>
          <a:off x="2880359" y="1697236"/>
          <a:ext cx="2468880" cy="113149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SPECIAL SCHOOL</a:t>
          </a:r>
        </a:p>
      </dsp:txBody>
      <dsp:txXfrm>
        <a:off x="2935594" y="1752471"/>
        <a:ext cx="2358410" cy="10210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B222E-1D99-4135-BC42-30CA53B1DEAB}">
      <dsp:nvSpPr>
        <dsp:cNvPr id="0" name=""/>
        <dsp:cNvSpPr/>
      </dsp:nvSpPr>
      <dsp:spPr>
        <a:xfrm rot="16200000">
          <a:off x="925909" y="-925909"/>
          <a:ext cx="2262981"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err="1"/>
            <a:t>Labasa</a:t>
          </a:r>
          <a:r>
            <a:rPr lang="en-US" sz="2500" kern="1200" dirty="0"/>
            <a:t> Primary School</a:t>
          </a:r>
        </a:p>
      </dsp:txBody>
      <dsp:txXfrm rot="5400000">
        <a:off x="-1" y="1"/>
        <a:ext cx="4114800" cy="1697236"/>
      </dsp:txXfrm>
    </dsp:sp>
    <dsp:sp modelId="{0D3744A8-FD06-4D35-BEB9-BBC33BB22D3C}">
      <dsp:nvSpPr>
        <dsp:cNvPr id="0" name=""/>
        <dsp:cNvSpPr/>
      </dsp:nvSpPr>
      <dsp:spPr>
        <a:xfrm>
          <a:off x="4114800" y="0"/>
          <a:ext cx="4114800" cy="22629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Saint Mary School</a:t>
          </a:r>
        </a:p>
      </dsp:txBody>
      <dsp:txXfrm>
        <a:off x="4114800" y="0"/>
        <a:ext cx="4114800" cy="1697236"/>
      </dsp:txXfrm>
    </dsp:sp>
    <dsp:sp modelId="{59E569D4-6425-40B0-AA32-89878984D455}">
      <dsp:nvSpPr>
        <dsp:cNvPr id="0" name=""/>
        <dsp:cNvSpPr/>
      </dsp:nvSpPr>
      <dsp:spPr>
        <a:xfrm rot="10800000">
          <a:off x="0" y="2262981"/>
          <a:ext cx="4114800" cy="22629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 Bethel Primary</a:t>
          </a:r>
        </a:p>
      </dsp:txBody>
      <dsp:txXfrm rot="10800000">
        <a:off x="0" y="2828726"/>
        <a:ext cx="4114800" cy="1697236"/>
      </dsp:txXfrm>
    </dsp:sp>
    <dsp:sp modelId="{92651010-042C-4D22-AEAE-CBA25EFBE1AD}">
      <dsp:nvSpPr>
        <dsp:cNvPr id="0" name=""/>
        <dsp:cNvSpPr/>
      </dsp:nvSpPr>
      <dsp:spPr>
        <a:xfrm rot="5400000">
          <a:off x="5040709" y="1337072"/>
          <a:ext cx="2262981"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Holy Family Primary</a:t>
          </a:r>
        </a:p>
      </dsp:txBody>
      <dsp:txXfrm rot="-5400000">
        <a:off x="4114799" y="2828726"/>
        <a:ext cx="4114800" cy="1697236"/>
      </dsp:txXfrm>
    </dsp:sp>
    <dsp:sp modelId="{E64722FA-9B44-414B-86A4-08C7D7BDD4FE}">
      <dsp:nvSpPr>
        <dsp:cNvPr id="0" name=""/>
        <dsp:cNvSpPr/>
      </dsp:nvSpPr>
      <dsp:spPr>
        <a:xfrm>
          <a:off x="2880359" y="1697236"/>
          <a:ext cx="2468880" cy="113149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LABASA SPECIAL SCHOOL</a:t>
          </a:r>
        </a:p>
      </dsp:txBody>
      <dsp:txXfrm>
        <a:off x="2935594" y="1752471"/>
        <a:ext cx="2358410" cy="102102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3010F3-C886-4DAA-9F7D-EDCEFC315F31}" type="datetimeFigureOut">
              <a:rPr lang="en-US" smtClean="0"/>
              <a:pPr/>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B37EB-EE88-46D1-ABEA-C58FF426AF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3010F3-C886-4DAA-9F7D-EDCEFC315F31}" type="datetimeFigureOut">
              <a:rPr lang="en-US" smtClean="0"/>
              <a:pPr/>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B37EB-EE88-46D1-ABEA-C58FF426AF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3010F3-C886-4DAA-9F7D-EDCEFC315F31}" type="datetimeFigureOut">
              <a:rPr lang="en-US" smtClean="0"/>
              <a:pPr/>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B37EB-EE88-46D1-ABEA-C58FF426AF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3010F3-C886-4DAA-9F7D-EDCEFC315F31}" type="datetimeFigureOut">
              <a:rPr lang="en-US" smtClean="0"/>
              <a:pPr/>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B37EB-EE88-46D1-ABEA-C58FF426AF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3010F3-C886-4DAA-9F7D-EDCEFC315F31}" type="datetimeFigureOut">
              <a:rPr lang="en-US" smtClean="0"/>
              <a:pPr/>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B37EB-EE88-46D1-ABEA-C58FF426AF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3010F3-C886-4DAA-9F7D-EDCEFC315F31}" type="datetimeFigureOut">
              <a:rPr lang="en-US" smtClean="0"/>
              <a:pPr/>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B37EB-EE88-46D1-ABEA-C58FF426AF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3010F3-C886-4DAA-9F7D-EDCEFC315F31}" type="datetimeFigureOut">
              <a:rPr lang="en-US" smtClean="0"/>
              <a:pPr/>
              <a:t>10/14/2020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2B37EB-EE88-46D1-ABEA-C58FF426AF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3010F3-C886-4DAA-9F7D-EDCEFC315F31}" type="datetimeFigureOut">
              <a:rPr lang="en-US" smtClean="0"/>
              <a:pPr/>
              <a:t>10/14/2020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2B37EB-EE88-46D1-ABEA-C58FF426AF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010F3-C886-4DAA-9F7D-EDCEFC315F31}" type="datetimeFigureOut">
              <a:rPr lang="en-US" smtClean="0"/>
              <a:pPr/>
              <a:t>10/14/2020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2B37EB-EE88-46D1-ABEA-C58FF426AF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3010F3-C886-4DAA-9F7D-EDCEFC315F31}" type="datetimeFigureOut">
              <a:rPr lang="en-US" smtClean="0"/>
              <a:pPr/>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B37EB-EE88-46D1-ABEA-C58FF426AF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3010F3-C886-4DAA-9F7D-EDCEFC315F31}" type="datetimeFigureOut">
              <a:rPr lang="en-US" smtClean="0"/>
              <a:pPr/>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B37EB-EE88-46D1-ABEA-C58FF426AF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25000">
              <a:srgbClr val="FF6633"/>
            </a:gs>
            <a:gs pos="50000">
              <a:srgbClr val="FFFF00"/>
            </a:gs>
            <a:gs pos="75000">
              <a:srgbClr val="01A78F"/>
            </a:gs>
            <a:gs pos="100000">
              <a:srgbClr val="3366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010F3-C886-4DAA-9F7D-EDCEFC315F31}" type="datetimeFigureOut">
              <a:rPr lang="en-US" smtClean="0"/>
              <a:pPr/>
              <a:t>10/14/2020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B37EB-EE88-46D1-ABEA-C58FF426AF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cid:image001.gif@01CD6343.394BCCC0" TargetMode="External"/><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447800"/>
          </a:xfrm>
        </p:spPr>
        <p:style>
          <a:lnRef idx="1">
            <a:schemeClr val="accent4"/>
          </a:lnRef>
          <a:fillRef idx="2">
            <a:schemeClr val="accent4"/>
          </a:fillRef>
          <a:effectRef idx="1">
            <a:schemeClr val="accent4"/>
          </a:effectRef>
          <a:fontRef idx="minor">
            <a:schemeClr val="dk1"/>
          </a:fontRef>
        </p:style>
        <p:txBody>
          <a:bodyPr>
            <a:normAutofit/>
          </a:bodyPr>
          <a:lstStyle/>
          <a:p>
            <a:r>
              <a:rPr lang="en-US" dirty="0"/>
              <a:t>Effective Implementation of Special &amp; Inclusive Education</a:t>
            </a:r>
          </a:p>
        </p:txBody>
      </p:sp>
      <p:sp>
        <p:nvSpPr>
          <p:cNvPr id="3" name="Subtitle 2"/>
          <p:cNvSpPr>
            <a:spLocks noGrp="1"/>
          </p:cNvSpPr>
          <p:nvPr>
            <p:ph type="subTitle" idx="1"/>
          </p:nvPr>
        </p:nvSpPr>
        <p:spPr>
          <a:effectLst>
            <a:glow rad="228600">
              <a:schemeClr val="accent2">
                <a:satMod val="175000"/>
                <a:alpha val="40000"/>
              </a:schemeClr>
            </a:glow>
          </a:effectLst>
        </p:spPr>
        <p:txBody>
          <a:bodyPr/>
          <a:lstStyle/>
          <a:p>
            <a:r>
              <a:rPr lang="en-US" dirty="0"/>
              <a:t>AN OVERVIEW OF THE POLICY</a:t>
            </a:r>
          </a:p>
        </p:txBody>
      </p:sp>
      <p:pic>
        <p:nvPicPr>
          <p:cNvPr id="1026" name="Picture 2"/>
          <p:cNvPicPr>
            <a:picLocks noChangeAspect="1" noChangeArrowheads="1"/>
          </p:cNvPicPr>
          <p:nvPr/>
        </p:nvPicPr>
        <p:blipFill>
          <a:blip r:embed="rId2" cstate="print"/>
          <a:srcRect/>
          <a:stretch>
            <a:fillRect/>
          </a:stretch>
        </p:blipFill>
        <p:spPr bwMode="auto">
          <a:xfrm>
            <a:off x="0" y="0"/>
            <a:ext cx="2202254" cy="2213754"/>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a:stretch>
            <a:fillRect/>
          </a:stretch>
        </p:blipFill>
        <p:spPr bwMode="auto">
          <a:xfrm>
            <a:off x="6941746" y="0"/>
            <a:ext cx="2202254" cy="2213754"/>
          </a:xfrm>
          <a:prstGeom prst="rect">
            <a:avLst/>
          </a:prstGeom>
          <a:noFill/>
          <a:ln w="9525">
            <a:noFill/>
            <a:miter lim="800000"/>
            <a:headEnd/>
            <a:tailEnd/>
          </a:ln>
        </p:spPr>
      </p:pic>
      <p:pic>
        <p:nvPicPr>
          <p:cNvPr id="6" name="Picture 1" descr="C:\Users\apao.solomone\AppData\Local\Microsoft\Windows\Temporary Internet Files\Content.Outlook\YOO1AXH6\Education logo new 1 (5).jpg"/>
          <p:cNvPicPr>
            <a:picLocks noChangeAspect="1" noChangeArrowheads="1"/>
          </p:cNvPicPr>
          <p:nvPr/>
        </p:nvPicPr>
        <p:blipFill>
          <a:blip r:embed="rId3" cstate="print"/>
          <a:srcRect/>
          <a:stretch>
            <a:fillRect/>
          </a:stretch>
        </p:blipFill>
        <p:spPr bwMode="auto">
          <a:xfrm>
            <a:off x="3200400" y="304800"/>
            <a:ext cx="2819400" cy="18288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 Relevant Legislations</a:t>
            </a:r>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 Relevant Legislations</a:t>
            </a:r>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FUNDAMENTAL PRINCIPLES OF INCLUSION</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en-US" dirty="0"/>
              <a:t>People with disabilities in Fiji have the same fundamental rights, freedom and responsibilities as their non-disabled peers. All children have the right to the most appropriate educational programs available to meet their individual needs. Students with special needs require specialized support services to provide them with opportunities to achieve their maximum potential and to become contributing members of society in a dignified and a meaningful way.</a:t>
            </a:r>
          </a:p>
          <a:p>
            <a:endParaRPr lang="en-US" dirty="0"/>
          </a:p>
          <a:p>
            <a:endParaRPr lang="en-US" dirty="0"/>
          </a:p>
        </p:txBody>
      </p:sp>
      <p:sp>
        <p:nvSpPr>
          <p:cNvPr id="3" name="Title 2"/>
          <p:cNvSpPr>
            <a:spLocks noGrp="1"/>
          </p:cNvSpPr>
          <p:nvPr>
            <p:ph type="title"/>
          </p:nvPr>
        </p:nvSpPr>
        <p:spPr/>
        <p:txBody>
          <a:bodyPr/>
          <a:lstStyle/>
          <a:p>
            <a:r>
              <a:rPr lang="en-US" dirty="0"/>
              <a:t>Statement of Principles</a:t>
            </a:r>
          </a:p>
        </p:txBody>
      </p:sp>
      <p:pic>
        <p:nvPicPr>
          <p:cNvPr id="4" name="Picture 3" descr="cid:image001.gif@01CD6343.394BCCC0"/>
          <p:cNvPicPr/>
          <p:nvPr/>
        </p:nvPicPr>
        <p:blipFill>
          <a:blip r:embed="rId2" r:link="rId3" cstate="print"/>
          <a:srcRect/>
          <a:stretch>
            <a:fillRect/>
          </a:stretch>
        </p:blipFill>
        <p:spPr bwMode="auto">
          <a:xfrm>
            <a:off x="7467600" y="152400"/>
            <a:ext cx="1329690" cy="1066800"/>
          </a:xfrm>
          <a:prstGeom prst="rect">
            <a:avLst/>
          </a:prstGeom>
          <a:noFill/>
          <a:ln w="9525">
            <a:noFill/>
            <a:miter lim="800000"/>
            <a:headEnd/>
            <a:tailEnd/>
          </a:ln>
        </p:spPr>
      </p:pic>
    </p:spTree>
  </p:cSld>
  <p:clrMapOvr>
    <a:masterClrMapping/>
  </p:clrMapOvr>
  <p:transition spd="slow">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en-US" dirty="0"/>
              <a:t>The Ministry of Education in Fiji is committed to providing Special/Inclusive Education Services to meet  the needs of all special needs students in active partnership with parents and the community.</a:t>
            </a:r>
          </a:p>
        </p:txBody>
      </p:sp>
      <p:sp>
        <p:nvSpPr>
          <p:cNvPr id="3" name="Title 2"/>
          <p:cNvSpPr>
            <a:spLocks noGrp="1"/>
          </p:cNvSpPr>
          <p:nvPr>
            <p:ph type="title"/>
          </p:nvPr>
        </p:nvSpPr>
        <p:spPr/>
        <p:txBody>
          <a:bodyPr/>
          <a:lstStyle/>
          <a:p>
            <a:r>
              <a:rPr lang="en-US" dirty="0"/>
              <a:t>Statement of Principle( cont’d)</a:t>
            </a:r>
          </a:p>
        </p:txBody>
      </p:sp>
      <p:pic>
        <p:nvPicPr>
          <p:cNvPr id="4" name="Picture 3" descr="sigatok.JPG"/>
          <p:cNvPicPr>
            <a:picLocks noChangeAspect="1"/>
          </p:cNvPicPr>
          <p:nvPr/>
        </p:nvPicPr>
        <p:blipFill>
          <a:blip r:embed="rId2" cstate="print"/>
          <a:stretch>
            <a:fillRect/>
          </a:stretch>
        </p:blipFill>
        <p:spPr>
          <a:xfrm>
            <a:off x="533400" y="4495800"/>
            <a:ext cx="3657600" cy="1524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fvttc5.JPG"/>
          <p:cNvPicPr>
            <a:picLocks noChangeAspect="1"/>
          </p:cNvPicPr>
          <p:nvPr/>
        </p:nvPicPr>
        <p:blipFill>
          <a:blip r:embed="rId3" cstate="print"/>
          <a:stretch>
            <a:fillRect/>
          </a:stretch>
        </p:blipFill>
        <p:spPr>
          <a:xfrm>
            <a:off x="5410200" y="3429000"/>
            <a:ext cx="3251200" cy="2438400"/>
          </a:xfrm>
          <a:prstGeom prst="rect">
            <a:avLst/>
          </a:prstGeom>
          <a:ln>
            <a:noFill/>
          </a:ln>
          <a:effectLst>
            <a:softEdge rad="112500"/>
          </a:effectLst>
        </p:spPr>
      </p:pic>
    </p:spTree>
  </p:cSld>
  <p:clrMapOvr>
    <a:masterClrMapping/>
  </p:clrMapOvr>
  <p:transition spd="slow">
    <p:strip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t>
            </a:r>
          </a:p>
        </p:txBody>
      </p:sp>
      <p:sp>
        <p:nvSpPr>
          <p:cNvPr id="3" name="Content Placeholder 2"/>
          <p:cNvSpPr>
            <a:spLocks noGrp="1"/>
          </p:cNvSpPr>
          <p:nvPr>
            <p:ph idx="1"/>
          </p:nvPr>
        </p:nvSpPr>
        <p:spPr/>
        <p:txBody>
          <a:bodyPr>
            <a:normAutofit/>
          </a:bodyPr>
          <a:lstStyle/>
          <a:p>
            <a:pPr>
              <a:buNone/>
            </a:pPr>
            <a:endParaRPr lang="en-US" dirty="0"/>
          </a:p>
          <a:p>
            <a:r>
              <a:rPr lang="en-US" dirty="0"/>
              <a:t>Children with special needs attend the school closest to their homes</a:t>
            </a:r>
          </a:p>
          <a:p>
            <a:r>
              <a:rPr lang="en-US" dirty="0"/>
              <a:t>Family members are </a:t>
            </a:r>
            <a:r>
              <a:rPr lang="en-US" dirty="0" err="1"/>
              <a:t>carers</a:t>
            </a:r>
            <a:r>
              <a:rPr lang="en-US" dirty="0"/>
              <a:t> for their children</a:t>
            </a:r>
          </a:p>
          <a:p>
            <a:r>
              <a:rPr lang="en-US" dirty="0"/>
              <a:t>Parents are actively involved in supporting the school.</a:t>
            </a:r>
          </a:p>
          <a:p>
            <a:r>
              <a:rPr lang="en-US" dirty="0"/>
              <a:t>Students with special needs draw donors to the school</a:t>
            </a:r>
          </a:p>
          <a:p>
            <a:endParaRPr lang="en-US" u="sng" dirty="0"/>
          </a:p>
        </p:txBody>
      </p:sp>
      <p:pic>
        <p:nvPicPr>
          <p:cNvPr id="4" name="Picture 3" descr="100.JPG"/>
          <p:cNvPicPr>
            <a:picLocks noChangeAspect="1"/>
          </p:cNvPicPr>
          <p:nvPr/>
        </p:nvPicPr>
        <p:blipFill>
          <a:blip r:embed="rId3" cstate="print"/>
          <a:stretch>
            <a:fillRect/>
          </a:stretch>
        </p:blipFill>
        <p:spPr>
          <a:xfrm rot="5200654">
            <a:off x="781108" y="-442124"/>
            <a:ext cx="1448949" cy="2474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1026" name="Object 4">
            <a:hlinkClick r:id="" action="ppaction://ole?verb=0"/>
          </p:cNvPr>
          <p:cNvGraphicFramePr>
            <a:graphicFrameLocks/>
          </p:cNvGraphicFramePr>
          <p:nvPr/>
        </p:nvGraphicFramePr>
        <p:xfrm>
          <a:off x="6005512" y="0"/>
          <a:ext cx="3138488" cy="1554163"/>
        </p:xfrm>
        <a:graphic>
          <a:graphicData uri="http://schemas.openxmlformats.org/presentationml/2006/ole">
            <mc:AlternateContent xmlns:mc="http://schemas.openxmlformats.org/markup-compatibility/2006">
              <mc:Choice xmlns:v="urn:schemas-microsoft-com:vml" Requires="v">
                <p:oleObj spid="_x0000_s1027" name="Microsoft ClipArt Gallery" r:id="rId4" imgW="5819760" imgH="2885760" progId="">
                  <p:embed/>
                </p:oleObj>
              </mc:Choice>
              <mc:Fallback>
                <p:oleObj name="Microsoft ClipArt Gallery" r:id="rId4" imgW="5819760" imgH="2885760" progId="">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5512" y="0"/>
                        <a:ext cx="3138488"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Inclusive Education Policy</a:t>
            </a:r>
          </a:p>
        </p:txBody>
      </p:sp>
      <p:sp>
        <p:nvSpPr>
          <p:cNvPr id="3" name="Content Placeholder 2"/>
          <p:cNvSpPr>
            <a:spLocks noGrp="1"/>
          </p:cNvSpPr>
          <p:nvPr>
            <p:ph idx="1"/>
          </p:nvPr>
        </p:nvSpPr>
        <p:spPr>
          <a:xfrm>
            <a:off x="457200" y="1600200"/>
            <a:ext cx="8229600" cy="4525963"/>
          </a:xfrm>
        </p:spPr>
        <p:style>
          <a:lnRef idx="1">
            <a:schemeClr val="accent3"/>
          </a:lnRef>
          <a:fillRef idx="2">
            <a:schemeClr val="accent3"/>
          </a:fillRef>
          <a:effectRef idx="1">
            <a:schemeClr val="accent3"/>
          </a:effectRef>
          <a:fontRef idx="minor">
            <a:schemeClr val="dk1"/>
          </a:fontRef>
        </p:style>
        <p:txBody>
          <a:bodyPr/>
          <a:lstStyle/>
          <a:p>
            <a:r>
              <a:rPr lang="en-GB" dirty="0"/>
              <a:t>“Moreover all children should be given the opportunity to learn together, </a:t>
            </a:r>
            <a:r>
              <a:rPr lang="en-GB" b="1" u="sng" dirty="0">
                <a:solidFill>
                  <a:srgbClr val="FF0000"/>
                </a:solidFill>
              </a:rPr>
              <a:t>wherever possible </a:t>
            </a:r>
            <a:r>
              <a:rPr lang="en-GB" dirty="0"/>
              <a:t>regardless of difficulties, disabilities or differences.” (Policy Objective- </a:t>
            </a:r>
            <a:r>
              <a:rPr lang="en-GB" dirty="0" err="1"/>
              <a:t>IE,MoE</a:t>
            </a:r>
            <a:r>
              <a:rPr lang="en-GB" dirty="0"/>
              <a:t>) </a:t>
            </a:r>
            <a:endParaRPr lang="en-US" dirty="0"/>
          </a:p>
          <a:p>
            <a:endParaRPr lang="en-US" dirty="0"/>
          </a:p>
        </p:txBody>
      </p:sp>
      <p:pic>
        <p:nvPicPr>
          <p:cNvPr id="5" name="Picture 4" descr="http://4.bp.blogspot.com/_rvM4mhnSibo/TGMXW6VzWHI/AAAAAAAAKio/GqxrvOAZhwc/s1600/Marist+boys+Fiji.jpg"/>
          <p:cNvPicPr>
            <a:picLocks noChangeAspect="1" noChangeArrowheads="1"/>
          </p:cNvPicPr>
          <p:nvPr/>
        </p:nvPicPr>
        <p:blipFill>
          <a:blip r:embed="rId2" cstate="print"/>
          <a:srcRect/>
          <a:stretch>
            <a:fillRect/>
          </a:stretch>
        </p:blipFill>
        <p:spPr bwMode="auto">
          <a:xfrm>
            <a:off x="3276600" y="3581400"/>
            <a:ext cx="2797387"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24167 -4.44444E-6 L 3.33333E-6 -4.44444E-6 " pathEditMode="relative" rAng="0" ptsTypes="AA">
                                      <p:cBhvr>
                                        <p:cTn id="6" dur="2000" fill="hold"/>
                                        <p:tgtEl>
                                          <p:spTgt spid="5"/>
                                        </p:tgtEl>
                                        <p:attrNameLst>
                                          <p:attrName>ppt_x</p:attrName>
                                          <p:attrName>ppt_y</p:attrName>
                                        </p:attrNameLst>
                                      </p:cBhvr>
                                      <p:rCtr x="12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r>
              <a:rPr lang="en-NZ" dirty="0"/>
              <a:t>Up Skilling existing Teachers</a:t>
            </a:r>
          </a:p>
          <a:p>
            <a:r>
              <a:rPr lang="en-NZ" dirty="0"/>
              <a:t>Internal Training for Education Officers </a:t>
            </a:r>
          </a:p>
          <a:p>
            <a:r>
              <a:rPr lang="en-NZ" dirty="0"/>
              <a:t>Target teacher training institutions for the inclusion of special &amp; inclusive education programs</a:t>
            </a:r>
          </a:p>
          <a:p>
            <a:r>
              <a:rPr lang="en-NZ" dirty="0"/>
              <a:t>Increase staffing &amp; resources in special schools</a:t>
            </a:r>
          </a:p>
          <a:p>
            <a:r>
              <a:rPr lang="en-NZ" dirty="0"/>
              <a:t>Secure volunteers in the field of physiotherapy, audiologist, speech pathologist..etc..</a:t>
            </a:r>
          </a:p>
          <a:p>
            <a:endParaRPr lang="en-NZ" dirty="0"/>
          </a:p>
        </p:txBody>
      </p:sp>
      <p:sp>
        <p:nvSpPr>
          <p:cNvPr id="3" name="Title 2"/>
          <p:cNvSpPr>
            <a:spLocks noGrp="1"/>
          </p:cNvSpPr>
          <p:nvPr>
            <p:ph type="title"/>
          </p:nvPr>
        </p:nvSpPr>
        <p:spPr/>
        <p:txBody>
          <a:bodyPr/>
          <a:lstStyle/>
          <a:p>
            <a:r>
              <a:rPr lang="en-NZ" dirty="0"/>
              <a:t>Mobilising Inclusive Education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676400"/>
          </a:xfrm>
        </p:spPr>
        <p:txBody>
          <a:bodyPr/>
          <a:lstStyle/>
          <a:p>
            <a:pPr algn="ctr"/>
            <a:r>
              <a:rPr lang="en-US" dirty="0"/>
              <a:t>Policy Procedures</a:t>
            </a:r>
            <a:endParaRPr lang="en-US" dirty="0">
              <a:solidFill>
                <a:schemeClr val="tx1"/>
              </a:solidFill>
            </a:endParaRPr>
          </a:p>
        </p:txBody>
      </p:sp>
      <p:sp>
        <p:nvSpPr>
          <p:cNvPr id="3" name="Content Placeholder 2"/>
          <p:cNvSpPr>
            <a:spLocks noGrp="1"/>
          </p:cNvSpPr>
          <p:nvPr>
            <p:ph idx="1"/>
          </p:nvPr>
        </p:nvSpPr>
        <p:spPr>
          <a:xfrm>
            <a:off x="304800" y="1295400"/>
            <a:ext cx="8686800" cy="5181600"/>
          </a:xfrm>
        </p:spPr>
        <p:txBody>
          <a:bodyPr/>
          <a:lstStyle/>
          <a:p>
            <a:pPr algn="ctr">
              <a:buNone/>
            </a:pPr>
            <a:r>
              <a:rPr lang="en-US" b="1" dirty="0"/>
              <a:t>To be</a:t>
            </a:r>
            <a:r>
              <a:rPr lang="en-US" b="1" dirty="0">
                <a:solidFill>
                  <a:schemeClr val="tx1"/>
                </a:solidFill>
              </a:rPr>
              <a:t>  implemented/strengthened </a:t>
            </a:r>
          </a:p>
          <a:p>
            <a:endParaRPr lang="en-US" dirty="0"/>
          </a:p>
        </p:txBody>
      </p:sp>
      <p:graphicFrame>
        <p:nvGraphicFramePr>
          <p:cNvPr id="4" name="Table 3"/>
          <p:cNvGraphicFramePr>
            <a:graphicFrameLocks noGrp="1"/>
          </p:cNvGraphicFramePr>
          <p:nvPr/>
        </p:nvGraphicFramePr>
        <p:xfrm>
          <a:off x="457200" y="1904998"/>
          <a:ext cx="8458200" cy="4572001"/>
        </p:xfrm>
        <a:graphic>
          <a:graphicData uri="http://schemas.openxmlformats.org/drawingml/2006/table">
            <a:tbl>
              <a:tblPr firstRow="1" bandRow="1">
                <a:tableStyleId>{D7AC3CCA-C797-4891-BE02-D94E43425B78}</a:tableStyleId>
              </a:tblPr>
              <a:tblGrid>
                <a:gridCol w="712269">
                  <a:extLst>
                    <a:ext uri="{9D8B030D-6E8A-4147-A177-3AD203B41FA5}">
                      <a16:colId xmlns:a16="http://schemas.microsoft.com/office/drawing/2014/main" val="20000"/>
                    </a:ext>
                  </a:extLst>
                </a:gridCol>
                <a:gridCol w="4926531">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653143">
                <a:tc>
                  <a:txBody>
                    <a:bodyPr/>
                    <a:lstStyle/>
                    <a:p>
                      <a:r>
                        <a:rPr lang="en-US" sz="2800" b="1" dirty="0"/>
                        <a:t>No</a:t>
                      </a:r>
                    </a:p>
                  </a:txBody>
                  <a:tcPr/>
                </a:tc>
                <a:tc>
                  <a:txBody>
                    <a:bodyPr/>
                    <a:lstStyle/>
                    <a:p>
                      <a:r>
                        <a:rPr lang="en-US" sz="2800" b="1" dirty="0"/>
                        <a:t>Strategies</a:t>
                      </a:r>
                    </a:p>
                  </a:txBody>
                  <a:tcPr/>
                </a:tc>
                <a:tc>
                  <a:txBody>
                    <a:bodyPr/>
                    <a:lstStyle/>
                    <a:p>
                      <a:r>
                        <a:rPr lang="en-US" sz="2800" b="1" dirty="0"/>
                        <a:t>Key</a:t>
                      </a:r>
                      <a:r>
                        <a:rPr lang="en-US" sz="2800" b="1" baseline="0" dirty="0"/>
                        <a:t> Role Player</a:t>
                      </a:r>
                      <a:endParaRPr lang="en-US" sz="2800" b="1" dirty="0"/>
                    </a:p>
                  </a:txBody>
                  <a:tcPr/>
                </a:tc>
                <a:extLst>
                  <a:ext uri="{0D108BD9-81ED-4DB2-BD59-A6C34878D82A}">
                    <a16:rowId xmlns:a16="http://schemas.microsoft.com/office/drawing/2014/main" val="10000"/>
                  </a:ext>
                </a:extLst>
              </a:tr>
              <a:tr h="653143">
                <a:tc>
                  <a:txBody>
                    <a:bodyPr/>
                    <a:lstStyle/>
                    <a:p>
                      <a:r>
                        <a:rPr lang="en-US" b="1" dirty="0"/>
                        <a:t>1.</a:t>
                      </a:r>
                    </a:p>
                  </a:txBody>
                  <a:tcPr/>
                </a:tc>
                <a:tc>
                  <a:txBody>
                    <a:bodyPr/>
                    <a:lstStyle/>
                    <a:p>
                      <a:r>
                        <a:rPr lang="en-US" b="1" dirty="0"/>
                        <a:t>Assessment -</a:t>
                      </a:r>
                      <a:r>
                        <a:rPr lang="en-US" b="1" baseline="0" dirty="0"/>
                        <a:t> To determine the correct placement of children</a:t>
                      </a:r>
                      <a:endParaRPr lang="en-US" b="1" dirty="0"/>
                    </a:p>
                  </a:txBody>
                  <a:tcPr/>
                </a:tc>
                <a:tc>
                  <a:txBody>
                    <a:bodyPr/>
                    <a:lstStyle/>
                    <a:p>
                      <a:r>
                        <a:rPr lang="en-US" b="1" dirty="0"/>
                        <a:t>SIEU</a:t>
                      </a:r>
                      <a:r>
                        <a:rPr lang="en-US" b="1" baseline="0" dirty="0"/>
                        <a:t>, </a:t>
                      </a:r>
                      <a:r>
                        <a:rPr lang="en-US" b="1" baseline="0" dirty="0" err="1"/>
                        <a:t>SP.Schools</a:t>
                      </a:r>
                      <a:r>
                        <a:rPr lang="en-US" b="1" baseline="0" dirty="0"/>
                        <a:t>, SENCO’s</a:t>
                      </a:r>
                      <a:endParaRPr lang="en-US" b="1" dirty="0"/>
                    </a:p>
                  </a:txBody>
                  <a:tcPr/>
                </a:tc>
                <a:extLst>
                  <a:ext uri="{0D108BD9-81ED-4DB2-BD59-A6C34878D82A}">
                    <a16:rowId xmlns:a16="http://schemas.microsoft.com/office/drawing/2014/main" val="10001"/>
                  </a:ext>
                </a:extLst>
              </a:tr>
              <a:tr h="653143">
                <a:tc>
                  <a:txBody>
                    <a:bodyPr/>
                    <a:lstStyle/>
                    <a:p>
                      <a:r>
                        <a:rPr lang="en-US" b="1" dirty="0"/>
                        <a:t>2.</a:t>
                      </a:r>
                    </a:p>
                  </a:txBody>
                  <a:tcPr/>
                </a:tc>
                <a:tc>
                  <a:txBody>
                    <a:bodyPr/>
                    <a:lstStyle/>
                    <a:p>
                      <a:r>
                        <a:rPr lang="en-US" b="1" dirty="0"/>
                        <a:t>Placement-Diagnosis</a:t>
                      </a:r>
                      <a:r>
                        <a:rPr lang="en-US" b="1" baseline="0" dirty="0"/>
                        <a:t> of Disability/ Confirming the disability</a:t>
                      </a:r>
                      <a:endParaRPr lang="en-US" b="1" dirty="0"/>
                    </a:p>
                  </a:txBody>
                  <a:tcPr/>
                </a:tc>
                <a:tc>
                  <a:txBody>
                    <a:bodyPr/>
                    <a:lstStyle/>
                    <a:p>
                      <a:r>
                        <a:rPr lang="en-US" b="1" baseline="0" dirty="0"/>
                        <a:t> </a:t>
                      </a:r>
                      <a:r>
                        <a:rPr lang="en-US" b="1" baseline="0" dirty="0" err="1"/>
                        <a:t>MoH</a:t>
                      </a:r>
                      <a:r>
                        <a:rPr lang="en-US" b="1" baseline="0" dirty="0"/>
                        <a:t>-Specialist Volunteers</a:t>
                      </a:r>
                      <a:endParaRPr lang="en-US" b="1" dirty="0"/>
                    </a:p>
                  </a:txBody>
                  <a:tcPr/>
                </a:tc>
                <a:extLst>
                  <a:ext uri="{0D108BD9-81ED-4DB2-BD59-A6C34878D82A}">
                    <a16:rowId xmlns:a16="http://schemas.microsoft.com/office/drawing/2014/main" val="10002"/>
                  </a:ext>
                </a:extLst>
              </a:tr>
              <a:tr h="653143">
                <a:tc>
                  <a:txBody>
                    <a:bodyPr/>
                    <a:lstStyle/>
                    <a:p>
                      <a:r>
                        <a:rPr lang="en-US" b="1" dirty="0"/>
                        <a:t>3.</a:t>
                      </a:r>
                    </a:p>
                  </a:txBody>
                  <a:tcPr/>
                </a:tc>
                <a:tc>
                  <a:txBody>
                    <a:bodyPr/>
                    <a:lstStyle/>
                    <a:p>
                      <a:r>
                        <a:rPr lang="en-US" b="1" baseline="0" dirty="0"/>
                        <a:t>Curriculum-Translation of curriculum into Sign Language &amp; Braille</a:t>
                      </a:r>
                      <a:endParaRPr lang="en-US" b="1" dirty="0"/>
                    </a:p>
                  </a:txBody>
                  <a:tcPr/>
                </a:tc>
                <a:tc>
                  <a:txBody>
                    <a:bodyPr/>
                    <a:lstStyle/>
                    <a:p>
                      <a:r>
                        <a:rPr lang="en-US" b="1" dirty="0"/>
                        <a:t>SIEU</a:t>
                      </a:r>
                      <a:r>
                        <a:rPr lang="en-US" b="1" baseline="0" dirty="0"/>
                        <a:t>, Curriculum Review Group</a:t>
                      </a:r>
                      <a:endParaRPr lang="en-US" b="1" dirty="0"/>
                    </a:p>
                  </a:txBody>
                  <a:tcPr/>
                </a:tc>
                <a:extLst>
                  <a:ext uri="{0D108BD9-81ED-4DB2-BD59-A6C34878D82A}">
                    <a16:rowId xmlns:a16="http://schemas.microsoft.com/office/drawing/2014/main" val="10003"/>
                  </a:ext>
                </a:extLst>
              </a:tr>
              <a:tr h="653143">
                <a:tc>
                  <a:txBody>
                    <a:bodyPr/>
                    <a:lstStyle/>
                    <a:p>
                      <a:r>
                        <a:rPr lang="en-US" b="1" dirty="0"/>
                        <a:t>4.</a:t>
                      </a:r>
                    </a:p>
                  </a:txBody>
                  <a:tcPr/>
                </a:tc>
                <a:tc>
                  <a:txBody>
                    <a:bodyPr/>
                    <a:lstStyle/>
                    <a:p>
                      <a:r>
                        <a:rPr lang="en-US" b="1" dirty="0"/>
                        <a:t>Training</a:t>
                      </a:r>
                      <a:r>
                        <a:rPr lang="en-US" b="1" baseline="0" dirty="0"/>
                        <a:t> of Teachers</a:t>
                      </a:r>
                      <a:endParaRPr lang="en-US" b="1" dirty="0"/>
                    </a:p>
                  </a:txBody>
                  <a:tcPr/>
                </a:tc>
                <a:tc>
                  <a:txBody>
                    <a:bodyPr/>
                    <a:lstStyle/>
                    <a:p>
                      <a:r>
                        <a:rPr lang="en-US" b="1" baseline="0" dirty="0"/>
                        <a:t>SIEU, AQEP, SENCO’s</a:t>
                      </a:r>
                      <a:endParaRPr lang="en-US" b="1" dirty="0"/>
                    </a:p>
                  </a:txBody>
                  <a:tcPr/>
                </a:tc>
                <a:extLst>
                  <a:ext uri="{0D108BD9-81ED-4DB2-BD59-A6C34878D82A}">
                    <a16:rowId xmlns:a16="http://schemas.microsoft.com/office/drawing/2014/main" val="10004"/>
                  </a:ext>
                </a:extLst>
              </a:tr>
              <a:tr h="653143">
                <a:tc>
                  <a:txBody>
                    <a:bodyPr/>
                    <a:lstStyle/>
                    <a:p>
                      <a:r>
                        <a:rPr lang="en-US" b="1" dirty="0"/>
                        <a:t>5.</a:t>
                      </a:r>
                    </a:p>
                  </a:txBody>
                  <a:tcPr/>
                </a:tc>
                <a:tc>
                  <a:txBody>
                    <a:bodyPr/>
                    <a:lstStyle/>
                    <a:p>
                      <a:r>
                        <a:rPr lang="en-US" b="1" dirty="0"/>
                        <a:t>Appropriate</a:t>
                      </a:r>
                      <a:r>
                        <a:rPr lang="en-US" b="1" baseline="0" dirty="0"/>
                        <a:t>  Financial </a:t>
                      </a:r>
                      <a:r>
                        <a:rPr lang="en-US" b="1" dirty="0"/>
                        <a:t>Support</a:t>
                      </a:r>
                      <a:r>
                        <a:rPr lang="en-US" b="1" baseline="0" dirty="0"/>
                        <a:t> to inclusive/mainstream schools </a:t>
                      </a:r>
                      <a:endParaRPr lang="en-US" b="1" dirty="0"/>
                    </a:p>
                  </a:txBody>
                  <a:tcPr/>
                </a:tc>
                <a:tc>
                  <a:txBody>
                    <a:bodyPr/>
                    <a:lstStyle/>
                    <a:p>
                      <a:r>
                        <a:rPr lang="en-US" b="1" dirty="0"/>
                        <a:t> MOENHCA</a:t>
                      </a:r>
                    </a:p>
                  </a:txBody>
                  <a:tcPr/>
                </a:tc>
                <a:extLst>
                  <a:ext uri="{0D108BD9-81ED-4DB2-BD59-A6C34878D82A}">
                    <a16:rowId xmlns:a16="http://schemas.microsoft.com/office/drawing/2014/main" val="10005"/>
                  </a:ext>
                </a:extLst>
              </a:tr>
              <a:tr h="653143">
                <a:tc>
                  <a:txBody>
                    <a:bodyPr/>
                    <a:lstStyle/>
                    <a:p>
                      <a:r>
                        <a:rPr lang="en-US" b="1" dirty="0"/>
                        <a:t>6.</a:t>
                      </a:r>
                    </a:p>
                  </a:txBody>
                  <a:tcPr/>
                </a:tc>
                <a:tc>
                  <a:txBody>
                    <a:bodyPr/>
                    <a:lstStyle/>
                    <a:p>
                      <a:r>
                        <a:rPr lang="en-US" b="1" dirty="0"/>
                        <a:t>Raising Awareness for Inclusion ,Support to Parents</a:t>
                      </a:r>
                      <a:r>
                        <a:rPr lang="en-US" b="1" baseline="0" dirty="0"/>
                        <a:t> &amp; the School Community</a:t>
                      </a:r>
                      <a:endParaRPr lang="en-US" b="1" dirty="0"/>
                    </a:p>
                  </a:txBody>
                  <a:tcPr/>
                </a:tc>
                <a:tc>
                  <a:txBody>
                    <a:bodyPr/>
                    <a:lstStyle/>
                    <a:p>
                      <a:r>
                        <a:rPr lang="en-US" b="1" dirty="0"/>
                        <a:t>Special Schools, DPO’s, SENCO’s</a:t>
                      </a:r>
                    </a:p>
                  </a:txBody>
                  <a:tcPr/>
                </a:tc>
                <a:extLst>
                  <a:ext uri="{0D108BD9-81ED-4DB2-BD59-A6C34878D82A}">
                    <a16:rowId xmlns:a16="http://schemas.microsoft.com/office/drawing/2014/main" val="10006"/>
                  </a:ext>
                </a:extLst>
              </a:tr>
            </a:tbl>
          </a:graphicData>
        </a:graphic>
      </p:graphicFrame>
      <p:pic>
        <p:nvPicPr>
          <p:cNvPr id="5" name="Picture 8" descr="govlogo"/>
          <p:cNvPicPr>
            <a:picLocks noChangeAspect="1" noChangeArrowheads="1"/>
          </p:cNvPicPr>
          <p:nvPr/>
        </p:nvPicPr>
        <p:blipFill>
          <a:blip r:embed="rId2" cstate="print"/>
          <a:srcRect/>
          <a:stretch>
            <a:fillRect/>
          </a:stretch>
        </p:blipFill>
        <p:spPr bwMode="auto">
          <a:xfrm>
            <a:off x="1" y="1"/>
            <a:ext cx="1447799" cy="1411394"/>
          </a:xfrm>
          <a:prstGeom prst="rect">
            <a:avLst/>
          </a:prstGeom>
          <a:noFill/>
          <a:ln w="9525">
            <a:noFill/>
            <a:miter lim="800000"/>
            <a:headEnd/>
            <a:tailEnd/>
          </a:ln>
        </p:spPr>
      </p:pic>
      <p:pic>
        <p:nvPicPr>
          <p:cNvPr id="6" name="Picture 1" descr="C:\Users\apao.solomone\AppData\Local\Microsoft\Windows\Temporary Internet Files\Content.Outlook\YOO1AXH6\Education logo new 1 (5).jpg"/>
          <p:cNvPicPr>
            <a:picLocks noChangeAspect="1" noChangeArrowheads="1"/>
          </p:cNvPicPr>
          <p:nvPr/>
        </p:nvPicPr>
        <p:blipFill>
          <a:blip r:embed="rId3" cstate="print"/>
          <a:srcRect/>
          <a:stretch>
            <a:fillRect/>
          </a:stretch>
        </p:blipFill>
        <p:spPr bwMode="auto">
          <a:xfrm>
            <a:off x="7543800" y="0"/>
            <a:ext cx="1600200" cy="1388962"/>
          </a:xfrm>
          <a:prstGeom prst="rect">
            <a:avLst/>
          </a:prstGeom>
          <a:noFill/>
          <a:ln w="9525">
            <a:noFill/>
            <a:miter lim="800000"/>
            <a:headEnd/>
            <a:tailEnd/>
          </a:ln>
        </p:spPr>
      </p:pic>
    </p:spTree>
  </p:cSld>
  <p:clrMapOvr>
    <a:masterClrMapping/>
  </p:clrMapOvr>
  <p:transition spd="slow">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371600"/>
          </a:xfrm>
        </p:spPr>
        <p:txBody>
          <a:bodyPr/>
          <a:lstStyle/>
          <a:p>
            <a:pPr algn="ctr"/>
            <a:r>
              <a:rPr lang="en-US" dirty="0"/>
              <a:t>Policy Procedures</a:t>
            </a:r>
            <a:endParaRPr lang="en-US" dirty="0">
              <a:solidFill>
                <a:schemeClr val="tx1"/>
              </a:solidFill>
            </a:endParaRPr>
          </a:p>
        </p:txBody>
      </p:sp>
      <p:sp>
        <p:nvSpPr>
          <p:cNvPr id="3" name="Content Placeholder 2"/>
          <p:cNvSpPr>
            <a:spLocks noGrp="1"/>
          </p:cNvSpPr>
          <p:nvPr>
            <p:ph idx="1"/>
          </p:nvPr>
        </p:nvSpPr>
        <p:spPr>
          <a:xfrm>
            <a:off x="304800" y="1295400"/>
            <a:ext cx="8686800" cy="5181600"/>
          </a:xfrm>
        </p:spPr>
        <p:txBody>
          <a:bodyPr/>
          <a:lstStyle/>
          <a:p>
            <a:pPr algn="ctr">
              <a:buNone/>
            </a:pPr>
            <a:r>
              <a:rPr lang="en-US" b="1" dirty="0"/>
              <a:t>T</a:t>
            </a:r>
            <a:r>
              <a:rPr lang="en-US" b="1" dirty="0">
                <a:solidFill>
                  <a:schemeClr val="tx1"/>
                </a:solidFill>
              </a:rPr>
              <a:t>o be implemented/strengthened</a:t>
            </a:r>
          </a:p>
          <a:p>
            <a:endParaRPr lang="en-US" dirty="0"/>
          </a:p>
        </p:txBody>
      </p:sp>
      <p:graphicFrame>
        <p:nvGraphicFramePr>
          <p:cNvPr id="4" name="Table 3"/>
          <p:cNvGraphicFramePr>
            <a:graphicFrameLocks noGrp="1"/>
          </p:cNvGraphicFramePr>
          <p:nvPr/>
        </p:nvGraphicFramePr>
        <p:xfrm>
          <a:off x="457200" y="1904998"/>
          <a:ext cx="8458200" cy="4572001"/>
        </p:xfrm>
        <a:graphic>
          <a:graphicData uri="http://schemas.openxmlformats.org/drawingml/2006/table">
            <a:tbl>
              <a:tblPr firstRow="1" bandRow="1">
                <a:tableStyleId>{D7AC3CCA-C797-4891-BE02-D94E43425B78}</a:tableStyleId>
              </a:tblPr>
              <a:tblGrid>
                <a:gridCol w="712269">
                  <a:extLst>
                    <a:ext uri="{9D8B030D-6E8A-4147-A177-3AD203B41FA5}">
                      <a16:colId xmlns:a16="http://schemas.microsoft.com/office/drawing/2014/main" val="20000"/>
                    </a:ext>
                  </a:extLst>
                </a:gridCol>
                <a:gridCol w="4926531">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653143">
                <a:tc>
                  <a:txBody>
                    <a:bodyPr/>
                    <a:lstStyle/>
                    <a:p>
                      <a:r>
                        <a:rPr lang="en-US" b="1" dirty="0"/>
                        <a:t>No</a:t>
                      </a:r>
                    </a:p>
                  </a:txBody>
                  <a:tcPr/>
                </a:tc>
                <a:tc>
                  <a:txBody>
                    <a:bodyPr/>
                    <a:lstStyle/>
                    <a:p>
                      <a:r>
                        <a:rPr lang="en-US" b="1" dirty="0"/>
                        <a:t>Strategies</a:t>
                      </a:r>
                    </a:p>
                  </a:txBody>
                  <a:tcPr/>
                </a:tc>
                <a:tc>
                  <a:txBody>
                    <a:bodyPr/>
                    <a:lstStyle/>
                    <a:p>
                      <a:r>
                        <a:rPr lang="en-US" b="1" dirty="0"/>
                        <a:t>Key</a:t>
                      </a:r>
                      <a:r>
                        <a:rPr lang="en-US" b="1" baseline="0" dirty="0"/>
                        <a:t> Role Player</a:t>
                      </a:r>
                      <a:endParaRPr lang="en-US" b="1" dirty="0"/>
                    </a:p>
                  </a:txBody>
                  <a:tcPr/>
                </a:tc>
                <a:extLst>
                  <a:ext uri="{0D108BD9-81ED-4DB2-BD59-A6C34878D82A}">
                    <a16:rowId xmlns:a16="http://schemas.microsoft.com/office/drawing/2014/main" val="10000"/>
                  </a:ext>
                </a:extLst>
              </a:tr>
              <a:tr h="653143">
                <a:tc>
                  <a:txBody>
                    <a:bodyPr/>
                    <a:lstStyle/>
                    <a:p>
                      <a:r>
                        <a:rPr lang="en-US" b="1" dirty="0"/>
                        <a:t>1.</a:t>
                      </a:r>
                    </a:p>
                  </a:txBody>
                  <a:tcPr/>
                </a:tc>
                <a:tc>
                  <a:txBody>
                    <a:bodyPr/>
                    <a:lstStyle/>
                    <a:p>
                      <a:r>
                        <a:rPr lang="en-US" b="1" baseline="0" dirty="0"/>
                        <a:t>Strengthening Teacher Education at </a:t>
                      </a:r>
                      <a:r>
                        <a:rPr lang="en-US" b="1" dirty="0"/>
                        <a:t>Teacher</a:t>
                      </a:r>
                      <a:r>
                        <a:rPr lang="en-US" b="1" baseline="0" dirty="0"/>
                        <a:t> Training Institutions </a:t>
                      </a:r>
                      <a:endParaRPr lang="en-US" b="1" dirty="0"/>
                    </a:p>
                  </a:txBody>
                  <a:tcPr/>
                </a:tc>
                <a:tc>
                  <a:txBody>
                    <a:bodyPr/>
                    <a:lstStyle/>
                    <a:p>
                      <a:r>
                        <a:rPr lang="en-US" b="1" dirty="0"/>
                        <a:t>FNU,</a:t>
                      </a:r>
                      <a:r>
                        <a:rPr lang="en-US" b="1" baseline="0" dirty="0"/>
                        <a:t> CCTS, FC</a:t>
                      </a:r>
                      <a:endParaRPr lang="en-US" b="1" dirty="0"/>
                    </a:p>
                  </a:txBody>
                  <a:tcPr/>
                </a:tc>
                <a:extLst>
                  <a:ext uri="{0D108BD9-81ED-4DB2-BD59-A6C34878D82A}">
                    <a16:rowId xmlns:a16="http://schemas.microsoft.com/office/drawing/2014/main" val="10001"/>
                  </a:ext>
                </a:extLst>
              </a:tr>
              <a:tr h="653143">
                <a:tc>
                  <a:txBody>
                    <a:bodyPr/>
                    <a:lstStyle/>
                    <a:p>
                      <a:r>
                        <a:rPr lang="en-US" b="1" dirty="0"/>
                        <a:t>2.</a:t>
                      </a:r>
                    </a:p>
                  </a:txBody>
                  <a:tcPr/>
                </a:tc>
                <a:tc>
                  <a:txBody>
                    <a:bodyPr/>
                    <a:lstStyle/>
                    <a:p>
                      <a:r>
                        <a:rPr lang="en-US" b="1" baseline="0" dirty="0"/>
                        <a:t> Appropriate Teaching Staff made available</a:t>
                      </a:r>
                      <a:endParaRPr lang="en-US" b="1" dirty="0"/>
                    </a:p>
                  </a:txBody>
                  <a:tcPr/>
                </a:tc>
                <a:tc>
                  <a:txBody>
                    <a:bodyPr/>
                    <a:lstStyle/>
                    <a:p>
                      <a:r>
                        <a:rPr lang="en-US" b="1" dirty="0"/>
                        <a:t>District</a:t>
                      </a:r>
                      <a:r>
                        <a:rPr lang="en-US" b="1" baseline="0" dirty="0"/>
                        <a:t> PEO’s, PEOP, DPE</a:t>
                      </a:r>
                      <a:endParaRPr lang="en-US" b="1" dirty="0"/>
                    </a:p>
                  </a:txBody>
                  <a:tcPr/>
                </a:tc>
                <a:extLst>
                  <a:ext uri="{0D108BD9-81ED-4DB2-BD59-A6C34878D82A}">
                    <a16:rowId xmlns:a16="http://schemas.microsoft.com/office/drawing/2014/main" val="10002"/>
                  </a:ext>
                </a:extLst>
              </a:tr>
              <a:tr h="653143">
                <a:tc>
                  <a:txBody>
                    <a:bodyPr/>
                    <a:lstStyle/>
                    <a:p>
                      <a:r>
                        <a:rPr lang="en-US" b="1" dirty="0"/>
                        <a:t>3.</a:t>
                      </a:r>
                    </a:p>
                  </a:txBody>
                  <a:tcPr/>
                </a:tc>
                <a:tc>
                  <a:txBody>
                    <a:bodyPr/>
                    <a:lstStyle/>
                    <a:p>
                      <a:r>
                        <a:rPr lang="en-US" b="1" dirty="0"/>
                        <a:t>One</a:t>
                      </a:r>
                      <a:r>
                        <a:rPr lang="en-US" b="1" baseline="0" dirty="0"/>
                        <a:t> Special Needs Officer per district</a:t>
                      </a:r>
                      <a:endParaRPr lang="en-US" b="1" dirty="0"/>
                    </a:p>
                  </a:txBody>
                  <a:tcPr/>
                </a:tc>
                <a:tc>
                  <a:txBody>
                    <a:bodyPr/>
                    <a:lstStyle/>
                    <a:p>
                      <a:r>
                        <a:rPr lang="en-US" b="1" dirty="0"/>
                        <a:t>PEOs</a:t>
                      </a:r>
                    </a:p>
                  </a:txBody>
                  <a:tcPr/>
                </a:tc>
                <a:extLst>
                  <a:ext uri="{0D108BD9-81ED-4DB2-BD59-A6C34878D82A}">
                    <a16:rowId xmlns:a16="http://schemas.microsoft.com/office/drawing/2014/main" val="10003"/>
                  </a:ext>
                </a:extLst>
              </a:tr>
              <a:tr h="653143">
                <a:tc>
                  <a:txBody>
                    <a:bodyPr/>
                    <a:lstStyle/>
                    <a:p>
                      <a:r>
                        <a:rPr lang="en-US" b="1" dirty="0"/>
                        <a:t>4.</a:t>
                      </a:r>
                    </a:p>
                  </a:txBody>
                  <a:tcPr/>
                </a:tc>
                <a:tc>
                  <a:txBody>
                    <a:bodyPr/>
                    <a:lstStyle/>
                    <a:p>
                      <a:r>
                        <a:rPr lang="en-US" b="1" baseline="0" dirty="0"/>
                        <a:t>One Inclusive School per district</a:t>
                      </a:r>
                      <a:endParaRPr lang="en-US" b="1" dirty="0"/>
                    </a:p>
                  </a:txBody>
                  <a:tcPr/>
                </a:tc>
                <a:tc>
                  <a:txBody>
                    <a:bodyPr/>
                    <a:lstStyle/>
                    <a:p>
                      <a:r>
                        <a:rPr lang="en-US" b="1" dirty="0"/>
                        <a:t>PEOs</a:t>
                      </a:r>
                    </a:p>
                  </a:txBody>
                  <a:tcPr/>
                </a:tc>
                <a:extLst>
                  <a:ext uri="{0D108BD9-81ED-4DB2-BD59-A6C34878D82A}">
                    <a16:rowId xmlns:a16="http://schemas.microsoft.com/office/drawing/2014/main" val="10004"/>
                  </a:ext>
                </a:extLst>
              </a:tr>
              <a:tr h="653143">
                <a:tc>
                  <a:txBody>
                    <a:bodyPr/>
                    <a:lstStyle/>
                    <a:p>
                      <a:r>
                        <a:rPr lang="en-US" b="1" dirty="0"/>
                        <a:t>5.</a:t>
                      </a:r>
                    </a:p>
                  </a:txBody>
                  <a:tcPr/>
                </a:tc>
                <a:tc>
                  <a:txBody>
                    <a:bodyPr/>
                    <a:lstStyle/>
                    <a:p>
                      <a:r>
                        <a:rPr lang="en-US" b="1" dirty="0"/>
                        <a:t>Integration</a:t>
                      </a:r>
                      <a:r>
                        <a:rPr lang="en-US" b="1" baseline="0" dirty="0"/>
                        <a:t> &amp; Inclusion –Tertiary level</a:t>
                      </a:r>
                      <a:endParaRPr lang="en-US" b="1" dirty="0"/>
                    </a:p>
                  </a:txBody>
                  <a:tcPr/>
                </a:tc>
                <a:tc>
                  <a:txBody>
                    <a:bodyPr/>
                    <a:lstStyle/>
                    <a:p>
                      <a:r>
                        <a:rPr lang="en-US" b="1" dirty="0"/>
                        <a:t> SIEU,TVET,PSC</a:t>
                      </a:r>
                    </a:p>
                  </a:txBody>
                  <a:tcPr/>
                </a:tc>
                <a:extLst>
                  <a:ext uri="{0D108BD9-81ED-4DB2-BD59-A6C34878D82A}">
                    <a16:rowId xmlns:a16="http://schemas.microsoft.com/office/drawing/2014/main" val="10005"/>
                  </a:ext>
                </a:extLst>
              </a:tr>
              <a:tr h="653143">
                <a:tc>
                  <a:txBody>
                    <a:bodyPr/>
                    <a:lstStyle/>
                    <a:p>
                      <a:r>
                        <a:rPr lang="en-US" b="1" dirty="0"/>
                        <a:t>6.</a:t>
                      </a:r>
                    </a:p>
                  </a:txBody>
                  <a:tcPr/>
                </a:tc>
                <a:tc>
                  <a:txBody>
                    <a:bodyPr/>
                    <a:lstStyle/>
                    <a:p>
                      <a:r>
                        <a:rPr lang="en-US" b="1" dirty="0"/>
                        <a:t>Review of Budget to Increase S.E grant</a:t>
                      </a:r>
                    </a:p>
                  </a:txBody>
                  <a:tcPr/>
                </a:tc>
                <a:tc>
                  <a:txBody>
                    <a:bodyPr/>
                    <a:lstStyle/>
                    <a:p>
                      <a:r>
                        <a:rPr lang="en-US" b="1" dirty="0"/>
                        <a:t>SIEU</a:t>
                      </a:r>
                    </a:p>
                  </a:txBody>
                  <a:tcPr/>
                </a:tc>
                <a:extLst>
                  <a:ext uri="{0D108BD9-81ED-4DB2-BD59-A6C34878D82A}">
                    <a16:rowId xmlns:a16="http://schemas.microsoft.com/office/drawing/2014/main" val="10006"/>
                  </a:ext>
                </a:extLst>
              </a:tr>
            </a:tbl>
          </a:graphicData>
        </a:graphic>
      </p:graphicFrame>
      <p:pic>
        <p:nvPicPr>
          <p:cNvPr id="5" name="Picture 8" descr="govlogo"/>
          <p:cNvPicPr>
            <a:picLocks noChangeAspect="1" noChangeArrowheads="1"/>
          </p:cNvPicPr>
          <p:nvPr/>
        </p:nvPicPr>
        <p:blipFill>
          <a:blip r:embed="rId2" cstate="print"/>
          <a:srcRect/>
          <a:stretch>
            <a:fillRect/>
          </a:stretch>
        </p:blipFill>
        <p:spPr bwMode="auto">
          <a:xfrm>
            <a:off x="0" y="0"/>
            <a:ext cx="1641475" cy="1600200"/>
          </a:xfrm>
          <a:prstGeom prst="rect">
            <a:avLst/>
          </a:prstGeom>
          <a:noFill/>
          <a:ln w="9525">
            <a:noFill/>
            <a:miter lim="800000"/>
            <a:headEnd/>
            <a:tailEnd/>
          </a:ln>
        </p:spPr>
      </p:pic>
      <p:pic>
        <p:nvPicPr>
          <p:cNvPr id="6" name="Picture 1" descr="C:\Users\apao.solomone\AppData\Local\Microsoft\Windows\Temporary Internet Files\Content.Outlook\YOO1AXH6\Education logo new 1 (5).jpg"/>
          <p:cNvPicPr>
            <a:picLocks noChangeAspect="1" noChangeArrowheads="1"/>
          </p:cNvPicPr>
          <p:nvPr/>
        </p:nvPicPr>
        <p:blipFill>
          <a:blip r:embed="rId3" cstate="print"/>
          <a:srcRect/>
          <a:stretch>
            <a:fillRect/>
          </a:stretch>
        </p:blipFill>
        <p:spPr bwMode="auto">
          <a:xfrm>
            <a:off x="7543800" y="0"/>
            <a:ext cx="1600200" cy="1388962"/>
          </a:xfrm>
          <a:prstGeom prst="rect">
            <a:avLst/>
          </a:prstGeom>
          <a:noFill/>
          <a:ln w="9525">
            <a:noFill/>
            <a:miter lim="800000"/>
            <a:headEnd/>
            <a:tailEnd/>
          </a:ln>
        </p:spPr>
      </p:pic>
    </p:spTree>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ENDORSEMENT</a:t>
            </a:r>
          </a:p>
        </p:txBody>
      </p:sp>
      <p:pic>
        <p:nvPicPr>
          <p:cNvPr id="4" name="Content Placeholder 3" descr="images...jpg"/>
          <p:cNvPicPr>
            <a:picLocks noGrp="1" noChangeAspect="1"/>
          </p:cNvPicPr>
          <p:nvPr>
            <p:ph idx="1"/>
          </p:nvPr>
        </p:nvPicPr>
        <p:blipFill>
          <a:blip r:embed="rId2" cstate="print"/>
          <a:stretch>
            <a:fillRect/>
          </a:stretch>
        </p:blipFill>
        <p:spPr>
          <a:xfrm>
            <a:off x="6553200" y="304800"/>
            <a:ext cx="2419350" cy="1885950"/>
          </a:xfrm>
        </p:spPr>
      </p:pic>
      <p:pic>
        <p:nvPicPr>
          <p:cNvPr id="5" name="Content Placeholder 3" descr="images...jpg"/>
          <p:cNvPicPr>
            <a:picLocks noChangeAspect="1"/>
          </p:cNvPicPr>
          <p:nvPr/>
        </p:nvPicPr>
        <p:blipFill>
          <a:blip r:embed="rId2" cstate="print"/>
          <a:stretch>
            <a:fillRect/>
          </a:stretch>
        </p:blipFill>
        <p:spPr>
          <a:xfrm>
            <a:off x="0" y="0"/>
            <a:ext cx="2419350" cy="1885950"/>
          </a:xfrm>
          <a:prstGeom prst="rect">
            <a:avLst/>
          </a:prstGeom>
        </p:spPr>
      </p:pic>
      <p:sp>
        <p:nvSpPr>
          <p:cNvPr id="6" name="Rectangle 5"/>
          <p:cNvSpPr/>
          <p:nvPr/>
        </p:nvSpPr>
        <p:spPr>
          <a:xfrm>
            <a:off x="762000" y="2590800"/>
            <a:ext cx="7543800" cy="2246769"/>
          </a:xfrm>
          <a:prstGeom prst="rect">
            <a:avLst/>
          </a:prstGeom>
        </p:spPr>
        <p:txBody>
          <a:bodyPr wrap="square">
            <a:spAutoFit/>
          </a:bodyPr>
          <a:lstStyle/>
          <a:p>
            <a:pPr algn="ctr"/>
            <a:r>
              <a:rPr lang="en-US" sz="2800" dirty="0"/>
              <a:t>APPROVED BY THE HONOURABLE MINISTER FOR EDUCATION,NATIONAL HERITAGE,CULTURE, AND ARTS, AMBASSADOR FILIPE BOLE</a:t>
            </a:r>
          </a:p>
          <a:p>
            <a:pPr algn="ctr"/>
            <a:endParaRPr lang="en-US" sz="2800" dirty="0"/>
          </a:p>
          <a:p>
            <a:pPr algn="ctr"/>
            <a:r>
              <a:rPr lang="en-US" sz="2800" dirty="0"/>
              <a:t>18</a:t>
            </a:r>
            <a:r>
              <a:rPr lang="en-US" sz="2800" baseline="30000" dirty="0"/>
              <a:t>TH</a:t>
            </a:r>
            <a:r>
              <a:rPr lang="en-US" sz="2800" dirty="0"/>
              <a:t> NOVEMBER 2013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Cluster Approach</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err="1"/>
              <a:t>Macuata</a:t>
            </a:r>
            <a:r>
              <a:rPr lang="en-US" dirty="0"/>
              <a:t>/</a:t>
            </a:r>
            <a:r>
              <a:rPr lang="en-US" dirty="0" err="1"/>
              <a:t>Bua</a:t>
            </a:r>
            <a:r>
              <a:rPr lang="en-US" dirty="0"/>
              <a:t> District</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6.10.3</a:t>
            </a:r>
          </a:p>
        </p:txBody>
      </p:sp>
      <p:sp>
        <p:nvSpPr>
          <p:cNvPr id="3" name="Content Placeholder 2"/>
          <p:cNvSpPr>
            <a:spLocks noGrp="1"/>
          </p:cNvSpPr>
          <p:nvPr>
            <p:ph idx="1"/>
          </p:nvPr>
        </p:nvSpPr>
        <p:spPr/>
        <p:txBody>
          <a:bodyPr>
            <a:normAutofit/>
          </a:bodyPr>
          <a:lstStyle/>
          <a:p>
            <a:r>
              <a:rPr lang="en-US" sz="7200" dirty="0"/>
              <a:t>Each Child will receive a disability grant per year</a:t>
            </a:r>
          </a:p>
          <a:p>
            <a:pPr algn="ctr">
              <a:buNone/>
            </a:pP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sz="7200" dirty="0"/>
          </a:p>
        </p:txBody>
      </p:sp>
      <p:pic>
        <p:nvPicPr>
          <p:cNvPr id="24578" name="Picture 2" descr="C:\Program Files\Microsoft Office\MEDIA\CAGCAT10\j0222015.wmf"/>
          <p:cNvPicPr>
            <a:picLocks noChangeAspect="1" noChangeArrowheads="1"/>
          </p:cNvPicPr>
          <p:nvPr/>
        </p:nvPicPr>
        <p:blipFill>
          <a:blip r:embed="rId2" cstate="print"/>
          <a:srcRect/>
          <a:stretch>
            <a:fillRect/>
          </a:stretch>
        </p:blipFill>
        <p:spPr bwMode="auto">
          <a:xfrm>
            <a:off x="5562600" y="4343400"/>
            <a:ext cx="1780337" cy="1786738"/>
          </a:xfrm>
          <a:prstGeom prst="rect">
            <a:avLst/>
          </a:prstGeom>
          <a:noFill/>
        </p:spPr>
      </p:pic>
      <p:pic>
        <p:nvPicPr>
          <p:cNvPr id="6" name="Picture 2" descr="C:\Program Files\Microsoft Office\MEDIA\CAGCAT10\j0222015.wmf"/>
          <p:cNvPicPr>
            <a:picLocks noChangeAspect="1" noChangeArrowheads="1"/>
          </p:cNvPicPr>
          <p:nvPr/>
        </p:nvPicPr>
        <p:blipFill>
          <a:blip r:embed="rId2" cstate="print"/>
          <a:srcRect/>
          <a:stretch>
            <a:fillRect/>
          </a:stretch>
        </p:blipFill>
        <p:spPr bwMode="auto">
          <a:xfrm>
            <a:off x="7086600" y="228600"/>
            <a:ext cx="1780337" cy="1786738"/>
          </a:xfrm>
          <a:prstGeom prst="rect">
            <a:avLst/>
          </a:prstGeom>
          <a:noFill/>
        </p:spPr>
      </p:pic>
      <p:pic>
        <p:nvPicPr>
          <p:cNvPr id="7" name="Picture 2" descr="C:\Program Files\Microsoft Office\MEDIA\CAGCAT10\j0222015.wmf"/>
          <p:cNvPicPr>
            <a:picLocks noChangeAspect="1" noChangeArrowheads="1"/>
          </p:cNvPicPr>
          <p:nvPr/>
        </p:nvPicPr>
        <p:blipFill>
          <a:blip r:embed="rId2" cstate="print"/>
          <a:srcRect/>
          <a:stretch>
            <a:fillRect/>
          </a:stretch>
        </p:blipFill>
        <p:spPr bwMode="auto">
          <a:xfrm>
            <a:off x="3810000" y="4572000"/>
            <a:ext cx="1780337" cy="1786738"/>
          </a:xfrm>
          <a:prstGeom prst="rect">
            <a:avLst/>
          </a:prstGeom>
          <a:noFill/>
        </p:spPr>
      </p:pic>
      <p:pic>
        <p:nvPicPr>
          <p:cNvPr id="8" name="Picture 2" descr="C:\Program Files\Microsoft Office\MEDIA\CAGCAT10\j0222015.wmf"/>
          <p:cNvPicPr>
            <a:picLocks noChangeAspect="1" noChangeArrowheads="1"/>
          </p:cNvPicPr>
          <p:nvPr/>
        </p:nvPicPr>
        <p:blipFill>
          <a:blip r:embed="rId2" cstate="print"/>
          <a:srcRect/>
          <a:stretch>
            <a:fillRect/>
          </a:stretch>
        </p:blipFill>
        <p:spPr bwMode="auto">
          <a:xfrm>
            <a:off x="457200" y="0"/>
            <a:ext cx="1780337" cy="1786738"/>
          </a:xfrm>
          <a:prstGeom prst="rect">
            <a:avLst/>
          </a:prstGeom>
          <a:noFill/>
        </p:spPr>
      </p:pic>
      <p:pic>
        <p:nvPicPr>
          <p:cNvPr id="9" name="Picture 2" descr="C:\Program Files\Microsoft Office\MEDIA\CAGCAT10\j0222015.wmf"/>
          <p:cNvPicPr>
            <a:picLocks noChangeAspect="1" noChangeArrowheads="1"/>
          </p:cNvPicPr>
          <p:nvPr/>
        </p:nvPicPr>
        <p:blipFill>
          <a:blip r:embed="rId2" cstate="print"/>
          <a:srcRect/>
          <a:stretch>
            <a:fillRect/>
          </a:stretch>
        </p:blipFill>
        <p:spPr bwMode="auto">
          <a:xfrm>
            <a:off x="0" y="4648200"/>
            <a:ext cx="1780337" cy="1786738"/>
          </a:xfrm>
          <a:prstGeom prst="rect">
            <a:avLst/>
          </a:prstGeom>
          <a:noFill/>
        </p:spPr>
      </p:pic>
      <p:pic>
        <p:nvPicPr>
          <p:cNvPr id="10" name="Picture 2" descr="C:\Program Files\Microsoft Office\MEDIA\CAGCAT10\j0222015.wmf"/>
          <p:cNvPicPr>
            <a:picLocks noChangeAspect="1" noChangeArrowheads="1"/>
          </p:cNvPicPr>
          <p:nvPr/>
        </p:nvPicPr>
        <p:blipFill>
          <a:blip r:embed="rId2" cstate="print"/>
          <a:srcRect/>
          <a:stretch>
            <a:fillRect/>
          </a:stretch>
        </p:blipFill>
        <p:spPr bwMode="auto">
          <a:xfrm>
            <a:off x="2057400" y="4800600"/>
            <a:ext cx="1780337" cy="1786738"/>
          </a:xfrm>
          <a:prstGeom prst="rect">
            <a:avLst/>
          </a:prstGeom>
          <a:noFill/>
        </p:spPr>
      </p:pic>
      <p:pic>
        <p:nvPicPr>
          <p:cNvPr id="11" name="Picture 2" descr="C:\Program Files\Microsoft Office\MEDIA\CAGCAT10\j0222015.wmf"/>
          <p:cNvPicPr>
            <a:picLocks noChangeAspect="1" noChangeArrowheads="1"/>
          </p:cNvPicPr>
          <p:nvPr/>
        </p:nvPicPr>
        <p:blipFill>
          <a:blip r:embed="rId2" cstate="print"/>
          <a:srcRect/>
          <a:stretch>
            <a:fillRect/>
          </a:stretch>
        </p:blipFill>
        <p:spPr bwMode="auto">
          <a:xfrm>
            <a:off x="7363663" y="4572000"/>
            <a:ext cx="1780337" cy="1786738"/>
          </a:xfrm>
          <a:prstGeom prst="rect">
            <a:avLst/>
          </a:prstGeom>
          <a:noFill/>
        </p:spPr>
      </p:pic>
      <p:pic>
        <p:nvPicPr>
          <p:cNvPr id="12" name="Picture 2" descr="C:\Program Files\Microsoft Office\MEDIA\CAGCAT10\j0222015.wmf"/>
          <p:cNvPicPr>
            <a:picLocks noChangeAspect="1" noChangeArrowheads="1"/>
          </p:cNvPicPr>
          <p:nvPr/>
        </p:nvPicPr>
        <p:blipFill>
          <a:blip r:embed="rId2" cstate="print"/>
          <a:srcRect/>
          <a:stretch>
            <a:fillRect/>
          </a:stretch>
        </p:blipFill>
        <p:spPr bwMode="auto">
          <a:xfrm>
            <a:off x="5562600" y="0"/>
            <a:ext cx="1780337" cy="1786738"/>
          </a:xfrm>
          <a:prstGeom prst="rect">
            <a:avLst/>
          </a:prstGeom>
          <a:noFill/>
        </p:spPr>
      </p:pic>
    </p:spTree>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6.10.3</a:t>
            </a:r>
          </a:p>
        </p:txBody>
      </p:sp>
      <p:sp>
        <p:nvSpPr>
          <p:cNvPr id="3" name="Content Placeholder 2"/>
          <p:cNvSpPr>
            <a:spLocks noGrp="1"/>
          </p:cNvSpPr>
          <p:nvPr>
            <p:ph idx="1"/>
          </p:nvPr>
        </p:nvSpPr>
        <p:spPr/>
        <p:txBody>
          <a:bodyPr>
            <a:normAutofit/>
          </a:bodyPr>
          <a:lstStyle/>
          <a:p>
            <a:r>
              <a:rPr lang="en-US" sz="7200" dirty="0"/>
              <a:t>Every inclusive School will need teacher aide support</a:t>
            </a:r>
          </a:p>
          <a:p>
            <a:pPr algn="ctr">
              <a:buNone/>
            </a:pP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sz="7200" dirty="0"/>
          </a:p>
        </p:txBody>
      </p:sp>
      <p:pic>
        <p:nvPicPr>
          <p:cNvPr id="24578" name="Picture 2" descr="C:\Program Files\Microsoft Office\MEDIA\CAGCAT10\j0222015.wmf"/>
          <p:cNvPicPr>
            <a:picLocks noChangeAspect="1" noChangeArrowheads="1"/>
          </p:cNvPicPr>
          <p:nvPr/>
        </p:nvPicPr>
        <p:blipFill>
          <a:blip r:embed="rId2" cstate="print"/>
          <a:srcRect/>
          <a:stretch>
            <a:fillRect/>
          </a:stretch>
        </p:blipFill>
        <p:spPr bwMode="auto">
          <a:xfrm>
            <a:off x="5562600" y="4343400"/>
            <a:ext cx="1780337" cy="1786738"/>
          </a:xfrm>
          <a:prstGeom prst="rect">
            <a:avLst/>
          </a:prstGeom>
          <a:noFill/>
        </p:spPr>
      </p:pic>
      <p:pic>
        <p:nvPicPr>
          <p:cNvPr id="6" name="Picture 2" descr="C:\Program Files\Microsoft Office\MEDIA\CAGCAT10\j0222015.wmf"/>
          <p:cNvPicPr>
            <a:picLocks noChangeAspect="1" noChangeArrowheads="1"/>
          </p:cNvPicPr>
          <p:nvPr/>
        </p:nvPicPr>
        <p:blipFill>
          <a:blip r:embed="rId2" cstate="print"/>
          <a:srcRect/>
          <a:stretch>
            <a:fillRect/>
          </a:stretch>
        </p:blipFill>
        <p:spPr bwMode="auto">
          <a:xfrm>
            <a:off x="7086600" y="228600"/>
            <a:ext cx="1780337" cy="1786738"/>
          </a:xfrm>
          <a:prstGeom prst="rect">
            <a:avLst/>
          </a:prstGeom>
          <a:noFill/>
        </p:spPr>
      </p:pic>
      <p:pic>
        <p:nvPicPr>
          <p:cNvPr id="8" name="Picture 2" descr="C:\Program Files\Microsoft Office\MEDIA\CAGCAT10\j0222015.wmf"/>
          <p:cNvPicPr>
            <a:picLocks noChangeAspect="1" noChangeArrowheads="1"/>
          </p:cNvPicPr>
          <p:nvPr/>
        </p:nvPicPr>
        <p:blipFill>
          <a:blip r:embed="rId2" cstate="print"/>
          <a:srcRect/>
          <a:stretch>
            <a:fillRect/>
          </a:stretch>
        </p:blipFill>
        <p:spPr bwMode="auto">
          <a:xfrm>
            <a:off x="457200" y="0"/>
            <a:ext cx="1780337" cy="1786738"/>
          </a:xfrm>
          <a:prstGeom prst="rect">
            <a:avLst/>
          </a:prstGeom>
          <a:noFill/>
        </p:spPr>
      </p:pic>
      <p:pic>
        <p:nvPicPr>
          <p:cNvPr id="11" name="Picture 2" descr="C:\Program Files\Microsoft Office\MEDIA\CAGCAT10\j0222015.wmf"/>
          <p:cNvPicPr>
            <a:picLocks noChangeAspect="1" noChangeArrowheads="1"/>
          </p:cNvPicPr>
          <p:nvPr/>
        </p:nvPicPr>
        <p:blipFill>
          <a:blip r:embed="rId2" cstate="print"/>
          <a:srcRect/>
          <a:stretch>
            <a:fillRect/>
          </a:stretch>
        </p:blipFill>
        <p:spPr bwMode="auto">
          <a:xfrm>
            <a:off x="7363663" y="4572000"/>
            <a:ext cx="1780337" cy="1786738"/>
          </a:xfrm>
          <a:prstGeom prst="rect">
            <a:avLst/>
          </a:prstGeom>
          <a:noFill/>
        </p:spPr>
      </p:pic>
      <p:pic>
        <p:nvPicPr>
          <p:cNvPr id="12" name="Picture 2" descr="C:\Program Files\Microsoft Office\MEDIA\CAGCAT10\j0222015.wmf"/>
          <p:cNvPicPr>
            <a:picLocks noChangeAspect="1" noChangeArrowheads="1"/>
          </p:cNvPicPr>
          <p:nvPr/>
        </p:nvPicPr>
        <p:blipFill>
          <a:blip r:embed="rId2" cstate="print"/>
          <a:srcRect/>
          <a:stretch>
            <a:fillRect/>
          </a:stretch>
        </p:blipFill>
        <p:spPr bwMode="auto">
          <a:xfrm>
            <a:off x="5562600" y="0"/>
            <a:ext cx="1780337" cy="1786738"/>
          </a:xfrm>
          <a:prstGeom prst="rect">
            <a:avLst/>
          </a:prstGeom>
          <a:noFill/>
        </p:spPr>
      </p:pic>
    </p:spTree>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Degree of Disability</a:t>
            </a:r>
          </a:p>
        </p:txBody>
      </p:sp>
      <p:sp>
        <p:nvSpPr>
          <p:cNvPr id="3" name="Content Placeholder 2"/>
          <p:cNvSpPr>
            <a:spLocks noGrp="1"/>
          </p:cNvSpPr>
          <p:nvPr>
            <p:ph idx="1"/>
          </p:nvPr>
        </p:nvSpPr>
        <p:spPr/>
        <p:txBody>
          <a:bodyPr>
            <a:normAutofit lnSpcReduction="10000"/>
          </a:bodyPr>
          <a:lstStyle/>
          <a:p>
            <a:pPr algn="ctr"/>
            <a:r>
              <a:rPr lang="en-US" u="sng" dirty="0"/>
              <a:t>Mild</a:t>
            </a:r>
          </a:p>
          <a:p>
            <a:pPr algn="ctr">
              <a:buNone/>
            </a:pPr>
            <a:r>
              <a:rPr lang="en-US" dirty="0"/>
              <a:t>  Ratio 1:2</a:t>
            </a:r>
          </a:p>
          <a:p>
            <a:pPr algn="ctr">
              <a:buNone/>
            </a:pPr>
            <a:endParaRPr lang="en-US" dirty="0"/>
          </a:p>
          <a:p>
            <a:pPr algn="ctr"/>
            <a:r>
              <a:rPr lang="en-US" u="sng" dirty="0"/>
              <a:t>Moderate</a:t>
            </a:r>
          </a:p>
          <a:p>
            <a:pPr algn="ctr">
              <a:buNone/>
            </a:pPr>
            <a:r>
              <a:rPr lang="en-US" dirty="0"/>
              <a:t>Ratio 1: 4</a:t>
            </a:r>
          </a:p>
          <a:p>
            <a:pPr algn="ctr">
              <a:buNone/>
            </a:pPr>
            <a:endParaRPr lang="en-US" dirty="0"/>
          </a:p>
          <a:p>
            <a:pPr algn="ctr"/>
            <a:r>
              <a:rPr lang="en-US" u="sng" dirty="0"/>
              <a:t>Severe</a:t>
            </a:r>
          </a:p>
          <a:p>
            <a:pPr algn="ctr">
              <a:buNone/>
            </a:pPr>
            <a:r>
              <a:rPr lang="en-US" dirty="0"/>
              <a:t>Ratio 1: 6</a:t>
            </a:r>
          </a:p>
        </p:txBody>
      </p:sp>
      <p:pic>
        <p:nvPicPr>
          <p:cNvPr id="25602" name="Picture 2" descr="C:\Program Files\Microsoft Office\MEDIA\CAGCAT10\j0283209.gif"/>
          <p:cNvPicPr>
            <a:picLocks noChangeAspect="1" noChangeArrowheads="1" noCrop="1"/>
          </p:cNvPicPr>
          <p:nvPr/>
        </p:nvPicPr>
        <p:blipFill>
          <a:blip r:embed="rId2" cstate="print"/>
          <a:srcRect/>
          <a:stretch>
            <a:fillRect/>
          </a:stretch>
        </p:blipFill>
        <p:spPr bwMode="auto">
          <a:xfrm>
            <a:off x="128868" y="1600200"/>
            <a:ext cx="3147732" cy="4419600"/>
          </a:xfrm>
          <a:prstGeom prst="rect">
            <a:avLst/>
          </a:prstGeom>
          <a:noFill/>
        </p:spPr>
      </p:pic>
      <p:pic>
        <p:nvPicPr>
          <p:cNvPr id="5" name="Picture 2" descr="C:\Program Files\Microsoft Office\MEDIA\CAGCAT10\j0283209.gif"/>
          <p:cNvPicPr>
            <a:picLocks noChangeAspect="1" noChangeArrowheads="1" noCrop="1"/>
          </p:cNvPicPr>
          <p:nvPr/>
        </p:nvPicPr>
        <p:blipFill>
          <a:blip r:embed="rId2" cstate="print"/>
          <a:srcRect/>
          <a:stretch>
            <a:fillRect/>
          </a:stretch>
        </p:blipFill>
        <p:spPr bwMode="auto">
          <a:xfrm>
            <a:off x="5715000" y="1600200"/>
            <a:ext cx="3147732" cy="44196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t>Specialist Support</a:t>
            </a: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en-US" dirty="0"/>
              <a:t>Audiologist</a:t>
            </a:r>
          </a:p>
          <a:p>
            <a:r>
              <a:rPr lang="en-US" dirty="0"/>
              <a:t>Braille &amp; De-Braille Readers &amp; Writers</a:t>
            </a:r>
          </a:p>
          <a:p>
            <a:r>
              <a:rPr lang="en-US" dirty="0"/>
              <a:t>Speech Pathologist</a:t>
            </a:r>
          </a:p>
          <a:p>
            <a:r>
              <a:rPr lang="en-US" dirty="0"/>
              <a:t>Occupational Therapist</a:t>
            </a:r>
          </a:p>
          <a:p>
            <a:r>
              <a:rPr lang="en-US" dirty="0"/>
              <a:t>Educational Psychologist</a:t>
            </a:r>
          </a:p>
          <a:p>
            <a:r>
              <a:rPr lang="en-US" dirty="0"/>
              <a:t>Physiotherapist</a:t>
            </a:r>
          </a:p>
          <a:p>
            <a:r>
              <a:rPr lang="en-US" dirty="0" err="1"/>
              <a:t>Counsellors</a:t>
            </a:r>
            <a:endParaRPr lang="en-US" dirty="0"/>
          </a:p>
          <a:p>
            <a:r>
              <a:rPr lang="en-US" dirty="0"/>
              <a:t>O&amp;M Trainers, etc.</a:t>
            </a:r>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t>IE may take a while .</a:t>
            </a:r>
          </a:p>
        </p:txBody>
      </p:sp>
      <p:pic>
        <p:nvPicPr>
          <p:cNvPr id="24578" name="Picture 2" descr="C:\Program Files\Microsoft Office\MEDIA\CAGCAT10\j0233070.wmf"/>
          <p:cNvPicPr>
            <a:picLocks noGrp="1" noChangeAspect="1" noChangeArrowheads="1"/>
          </p:cNvPicPr>
          <p:nvPr>
            <p:ph idx="1"/>
          </p:nvPr>
        </p:nvPicPr>
        <p:blipFill>
          <a:blip r:embed="rId2" cstate="print"/>
          <a:srcRect/>
          <a:stretch>
            <a:fillRect/>
          </a:stretch>
        </p:blipFill>
        <p:spPr bwMode="auto">
          <a:xfrm>
            <a:off x="4572000" y="1789148"/>
            <a:ext cx="3352800" cy="2448909"/>
          </a:xfrm>
          <a:prstGeom prst="rect">
            <a:avLst/>
          </a:prstGeom>
          <a:noFill/>
        </p:spPr>
      </p:pic>
      <p:pic>
        <p:nvPicPr>
          <p:cNvPr id="24579" name="Picture 3" descr="C:\Program Files\Microsoft Office\MEDIA\CAGCAT10\j0297551.wmf"/>
          <p:cNvPicPr>
            <a:picLocks noChangeAspect="1" noChangeArrowheads="1"/>
          </p:cNvPicPr>
          <p:nvPr/>
        </p:nvPicPr>
        <p:blipFill>
          <a:blip r:embed="rId3" cstate="print"/>
          <a:srcRect/>
          <a:stretch>
            <a:fillRect/>
          </a:stretch>
        </p:blipFill>
        <p:spPr bwMode="auto">
          <a:xfrm>
            <a:off x="0" y="3657600"/>
            <a:ext cx="1905000" cy="2906328"/>
          </a:xfrm>
          <a:prstGeom prst="rect">
            <a:avLst/>
          </a:prstGeom>
          <a:noFill/>
        </p:spPr>
      </p:pic>
      <p:pic>
        <p:nvPicPr>
          <p:cNvPr id="24580" name="Picture 4" descr="C:\Program Files\Microsoft Office\MEDIA\CAGCAT10\j0291984.wmf"/>
          <p:cNvPicPr>
            <a:picLocks noChangeAspect="1" noChangeArrowheads="1"/>
          </p:cNvPicPr>
          <p:nvPr/>
        </p:nvPicPr>
        <p:blipFill>
          <a:blip r:embed="rId4" cstate="print"/>
          <a:srcRect/>
          <a:stretch>
            <a:fillRect/>
          </a:stretch>
        </p:blipFill>
        <p:spPr bwMode="auto">
          <a:xfrm>
            <a:off x="7162800" y="0"/>
            <a:ext cx="2311607" cy="2447239"/>
          </a:xfrm>
          <a:prstGeom prst="rect">
            <a:avLst/>
          </a:prstGeom>
          <a:noFill/>
        </p:spPr>
      </p:pic>
      <p:sp>
        <p:nvSpPr>
          <p:cNvPr id="9" name="Oval Callout 8"/>
          <p:cNvSpPr/>
          <p:nvPr/>
        </p:nvSpPr>
        <p:spPr>
          <a:xfrm>
            <a:off x="1066800" y="2286000"/>
            <a:ext cx="3810000" cy="1603248"/>
          </a:xfrm>
          <a:prstGeom prst="wedgeEllipseCallout">
            <a:avLst>
              <a:gd name="adj1" fmla="val -53936"/>
              <a:gd name="adj2" fmla="val 877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 long journey begins with a single step</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Everyone Can Achieve….</a:t>
            </a:r>
          </a:p>
        </p:txBody>
      </p:sp>
      <p:pic>
        <p:nvPicPr>
          <p:cNvPr id="5" name="Content Placeholder 4" descr="Iliesa-Delana-saut-en-hauteur.jpg"/>
          <p:cNvPicPr>
            <a:picLocks noGrp="1" noChangeAspect="1"/>
          </p:cNvPicPr>
          <p:nvPr>
            <p:ph sz="half" idx="1"/>
          </p:nvPr>
        </p:nvPicPr>
        <p:blipFill>
          <a:blip r:embed="rId2" cstate="print"/>
          <a:stretch>
            <a:fillRect/>
          </a:stretch>
        </p:blipFill>
        <p:spPr>
          <a:xfrm>
            <a:off x="457200" y="2516981"/>
            <a:ext cx="4038600" cy="2692400"/>
          </a:xfrm>
        </p:spPr>
      </p:pic>
      <p:pic>
        <p:nvPicPr>
          <p:cNvPr id="6" name="Content Placeholder 5" descr="iliesa-delana-1.jpg"/>
          <p:cNvPicPr>
            <a:picLocks noGrp="1" noChangeAspect="1"/>
          </p:cNvPicPr>
          <p:nvPr>
            <p:ph sz="half" idx="2"/>
          </p:nvPr>
        </p:nvPicPr>
        <p:blipFill>
          <a:blip r:embed="rId3" cstate="print"/>
          <a:stretch>
            <a:fillRect/>
          </a:stretch>
        </p:blipFill>
        <p:spPr>
          <a:xfrm>
            <a:off x="4648200" y="2514600"/>
            <a:ext cx="4038600" cy="27432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43712"/>
          </a:xfrm>
        </p:spPr>
        <p:txBody>
          <a:bodyPr>
            <a:normAutofit fontScale="90000"/>
          </a:bodyPr>
          <a:lstStyle/>
          <a:p>
            <a:pPr algn="ctr"/>
            <a:r>
              <a:rPr lang="en-US" dirty="0"/>
              <a:t>Official MoE Website</a:t>
            </a:r>
          </a:p>
        </p:txBody>
      </p:sp>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761999"/>
            <a:ext cx="8991600" cy="605790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govlogo"/>
          <p:cNvPicPr>
            <a:picLocks noChangeAspect="1" noChangeArrowheads="1"/>
          </p:cNvPicPr>
          <p:nvPr/>
        </p:nvPicPr>
        <p:blipFill>
          <a:blip r:embed="rId3" cstate="print"/>
          <a:srcRect/>
          <a:stretch>
            <a:fillRect/>
          </a:stretch>
        </p:blipFill>
        <p:spPr bwMode="auto">
          <a:xfrm>
            <a:off x="0" y="0"/>
            <a:ext cx="820737" cy="800100"/>
          </a:xfrm>
          <a:prstGeom prst="rect">
            <a:avLst/>
          </a:prstGeom>
          <a:noFill/>
          <a:ln w="9525">
            <a:noFill/>
            <a:miter lim="800000"/>
            <a:headEnd/>
            <a:tailEnd/>
          </a:ln>
        </p:spPr>
      </p:pic>
      <p:pic>
        <p:nvPicPr>
          <p:cNvPr id="6" name="Picture 1" descr="C:\Users\apao.solomone\AppData\Local\Microsoft\Windows\Temporary Internet Files\Content.Outlook\YOO1AXH6\Education logo new 1 (5).jpg"/>
          <p:cNvPicPr>
            <a:picLocks noChangeAspect="1" noChangeArrowheads="1"/>
          </p:cNvPicPr>
          <p:nvPr/>
        </p:nvPicPr>
        <p:blipFill>
          <a:blip r:embed="rId4" cstate="print"/>
          <a:srcRect/>
          <a:stretch>
            <a:fillRect/>
          </a:stretch>
        </p:blipFill>
        <p:spPr bwMode="auto">
          <a:xfrm>
            <a:off x="8002746" y="0"/>
            <a:ext cx="1141254" cy="990600"/>
          </a:xfrm>
          <a:prstGeom prst="rect">
            <a:avLst/>
          </a:prstGeom>
          <a:noFill/>
          <a:ln w="9525">
            <a:noFill/>
            <a:miter lim="800000"/>
            <a:headEnd/>
            <a:tailEnd/>
          </a:ln>
        </p:spPr>
      </p:pic>
    </p:spTree>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4286250" cy="328612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857750" y="0"/>
            <a:ext cx="4286250" cy="3286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142875" y="3571875"/>
            <a:ext cx="4286250" cy="3286125"/>
          </a:xfrm>
          <a:prstGeom prst="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4857750" y="3571875"/>
            <a:ext cx="4286250" cy="32861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itle 3"/>
          <p:cNvSpPr>
            <a:spLocks noGrp="1"/>
          </p:cNvSpPr>
          <p:nvPr>
            <p:ph type="ctrTitle"/>
          </p:nvPr>
        </p:nvSpPr>
        <p:spPr>
          <a:xfrm>
            <a:off x="642910" y="2357430"/>
            <a:ext cx="7772400" cy="1829761"/>
          </a:xfrm>
        </p:spPr>
        <p:txBody>
          <a:bodyPr/>
          <a:lstStyle/>
          <a:p>
            <a:pPr algn="ctr" eaLnBrk="1" fontAlgn="auto" hangingPunct="1">
              <a:spcAft>
                <a:spcPts val="0"/>
              </a:spcAft>
              <a:defRPr/>
            </a:pPr>
            <a:r>
              <a:rPr lang="en-US" sz="8800" dirty="0">
                <a:solidFill>
                  <a:srgbClr val="00B0F0"/>
                </a:solidFill>
              </a:rPr>
              <a:t>THANK YOU</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0" autoRev="1" fill="hold">
                                          <p:stCondLst>
                                            <p:cond delay="0"/>
                                          </p:stCondLst>
                                        </p:cTn>
                                        <p:tgtEl>
                                          <p:spTgt spid="4"/>
                                        </p:tgtEl>
                                        <p:attrNameLst>
                                          <p:attrName>ppt_w</p:attrName>
                                        </p:attrNameLst>
                                      </p:cBhvr>
                                    </p:anim>
                                    <p:anim by="(#ppt_w*0.50)" calcmode="lin" valueType="num">
                                      <p:cBhvr>
                                        <p:cTn id="8" dur="2500" decel="50000" autoRev="1" fill="hold">
                                          <p:stCondLst>
                                            <p:cond delay="0"/>
                                          </p:stCondLst>
                                        </p:cTn>
                                        <p:tgtEl>
                                          <p:spTgt spid="4"/>
                                        </p:tgtEl>
                                        <p:attrNameLst>
                                          <p:attrName>ppt_x</p:attrName>
                                        </p:attrNameLst>
                                      </p:cBhvr>
                                    </p:anim>
                                    <p:anim from="(-#ppt_h/2)" to="(#ppt_y)" calcmode="lin" valueType="num">
                                      <p:cBhvr>
                                        <p:cTn id="9" dur="5000" fill="hold">
                                          <p:stCondLst>
                                            <p:cond delay="0"/>
                                          </p:stCondLst>
                                        </p:cTn>
                                        <p:tgtEl>
                                          <p:spTgt spid="4"/>
                                        </p:tgtEl>
                                        <p:attrNameLst>
                                          <p:attrName>ppt_y</p:attrName>
                                        </p:attrNameLst>
                                      </p:cBhvr>
                                    </p:anim>
                                    <p:animRot by="21600000">
                                      <p:cBhvr>
                                        <p:cTn id="10" dur="5000" fill="hold">
                                          <p:stCondLst>
                                            <p:cond delay="0"/>
                                          </p:stCondLst>
                                        </p:cTn>
                                        <p:tgtEl>
                                          <p:spTgt spid="4"/>
                                        </p:tgtEl>
                                        <p:attrNameLst>
                                          <p:attrName>r</p:attrName>
                                        </p:attrNameLst>
                                      </p:cBhvr>
                                    </p:animRot>
                                  </p:childTnLst>
                                </p:cTn>
                              </p:par>
                            </p:childTnLst>
                          </p:cTn>
                        </p:par>
                        <p:par>
                          <p:cTn id="11" fill="hold">
                            <p:stCondLst>
                              <p:cond delay="8500"/>
                            </p:stCondLst>
                            <p:childTnLst>
                              <p:par>
                                <p:cTn id="12" presetID="31" presetClass="exit" presetSubtype="0" fill="hold" grpId="0" nodeType="afterEffect">
                                  <p:stCondLst>
                                    <p:cond delay="0"/>
                                  </p:stCondLst>
                                  <p:iterate type="lt">
                                    <p:tmPct val="5000"/>
                                  </p:iterate>
                                  <p:childTnLst>
                                    <p:anim calcmode="lin" valueType="num">
                                      <p:cBhvr>
                                        <p:cTn id="13" dur="1000"/>
                                        <p:tgtEl>
                                          <p:spTgt spid="7"/>
                                        </p:tgtEl>
                                        <p:attrNameLst>
                                          <p:attrName>ppt_w</p:attrName>
                                        </p:attrNameLst>
                                      </p:cBhvr>
                                      <p:tavLst>
                                        <p:tav tm="0">
                                          <p:val>
                                            <p:strVal val="ppt_w"/>
                                          </p:val>
                                        </p:tav>
                                        <p:tav tm="100000">
                                          <p:val>
                                            <p:fltVal val="0"/>
                                          </p:val>
                                        </p:tav>
                                      </p:tavLst>
                                    </p:anim>
                                    <p:anim calcmode="lin" valueType="num">
                                      <p:cBhvr>
                                        <p:cTn id="14" dur="1000"/>
                                        <p:tgtEl>
                                          <p:spTgt spid="7"/>
                                        </p:tgtEl>
                                        <p:attrNameLst>
                                          <p:attrName>ppt_h</p:attrName>
                                        </p:attrNameLst>
                                      </p:cBhvr>
                                      <p:tavLst>
                                        <p:tav tm="0">
                                          <p:val>
                                            <p:strVal val="ppt_h"/>
                                          </p:val>
                                        </p:tav>
                                        <p:tav tm="100000">
                                          <p:val>
                                            <p:fltVal val="0"/>
                                          </p:val>
                                        </p:tav>
                                      </p:tavLst>
                                    </p:anim>
                                    <p:anim calcmode="lin" valueType="num">
                                      <p:cBhvr>
                                        <p:cTn id="15" dur="1000"/>
                                        <p:tgtEl>
                                          <p:spTgt spid="7"/>
                                        </p:tgtEl>
                                        <p:attrNameLst>
                                          <p:attrName>style.rotation</p:attrName>
                                        </p:attrNameLst>
                                      </p:cBhvr>
                                      <p:tavLst>
                                        <p:tav tm="0">
                                          <p:val>
                                            <p:fltVal val="0"/>
                                          </p:val>
                                        </p:tav>
                                        <p:tav tm="100000">
                                          <p:val>
                                            <p:fltVal val="90"/>
                                          </p:val>
                                        </p:tav>
                                      </p:tavLst>
                                    </p:anim>
                                    <p:animEffect transition="out" filter="fade">
                                      <p:cBhvr>
                                        <p:cTn id="16" dur="1000"/>
                                        <p:tgtEl>
                                          <p:spTgt spid="7"/>
                                        </p:tgtEl>
                                      </p:cBhvr>
                                    </p:animEffect>
                                    <p:set>
                                      <p:cBhvr>
                                        <p:cTn id="17" dur="1" fill="hold">
                                          <p:stCondLst>
                                            <p:cond delay="999"/>
                                          </p:stCondLst>
                                        </p:cTn>
                                        <p:tgtEl>
                                          <p:spTgt spid="7"/>
                                        </p:tgtEl>
                                        <p:attrNameLst>
                                          <p:attrName>style.visibility</p:attrName>
                                        </p:attrNameLst>
                                      </p:cBhvr>
                                      <p:to>
                                        <p:strVal val="hidden"/>
                                      </p:to>
                                    </p:set>
                                  </p:childTnLst>
                                </p:cTn>
                              </p:par>
                            </p:childTnLst>
                          </p:cTn>
                        </p:par>
                        <p:par>
                          <p:cTn id="18" fill="hold">
                            <p:stCondLst>
                              <p:cond delay="9500"/>
                            </p:stCondLst>
                            <p:childTnLst>
                              <p:par>
                                <p:cTn id="19" presetID="31" presetClass="exit" presetSubtype="0" fill="hold" grpId="0" nodeType="afterEffect">
                                  <p:stCondLst>
                                    <p:cond delay="0"/>
                                  </p:stCondLst>
                                  <p:iterate type="lt">
                                    <p:tmPct val="5000"/>
                                  </p:iterate>
                                  <p:childTnLst>
                                    <p:anim calcmode="lin" valueType="num">
                                      <p:cBhvr>
                                        <p:cTn id="20" dur="1000"/>
                                        <p:tgtEl>
                                          <p:spTgt spid="8"/>
                                        </p:tgtEl>
                                        <p:attrNameLst>
                                          <p:attrName>ppt_w</p:attrName>
                                        </p:attrNameLst>
                                      </p:cBhvr>
                                      <p:tavLst>
                                        <p:tav tm="0">
                                          <p:val>
                                            <p:strVal val="ppt_w"/>
                                          </p:val>
                                        </p:tav>
                                        <p:tav tm="100000">
                                          <p:val>
                                            <p:fltVal val="0"/>
                                          </p:val>
                                        </p:tav>
                                      </p:tavLst>
                                    </p:anim>
                                    <p:anim calcmode="lin" valueType="num">
                                      <p:cBhvr>
                                        <p:cTn id="21" dur="1000"/>
                                        <p:tgtEl>
                                          <p:spTgt spid="8"/>
                                        </p:tgtEl>
                                        <p:attrNameLst>
                                          <p:attrName>ppt_h</p:attrName>
                                        </p:attrNameLst>
                                      </p:cBhvr>
                                      <p:tavLst>
                                        <p:tav tm="0">
                                          <p:val>
                                            <p:strVal val="ppt_h"/>
                                          </p:val>
                                        </p:tav>
                                        <p:tav tm="100000">
                                          <p:val>
                                            <p:fltVal val="0"/>
                                          </p:val>
                                        </p:tav>
                                      </p:tavLst>
                                    </p:anim>
                                    <p:anim calcmode="lin" valueType="num">
                                      <p:cBhvr>
                                        <p:cTn id="22" dur="1000"/>
                                        <p:tgtEl>
                                          <p:spTgt spid="8"/>
                                        </p:tgtEl>
                                        <p:attrNameLst>
                                          <p:attrName>style.rotation</p:attrName>
                                        </p:attrNameLst>
                                      </p:cBhvr>
                                      <p:tavLst>
                                        <p:tav tm="0">
                                          <p:val>
                                            <p:fltVal val="0"/>
                                          </p:val>
                                        </p:tav>
                                        <p:tav tm="100000">
                                          <p:val>
                                            <p:fltVal val="90"/>
                                          </p:val>
                                        </p:tav>
                                      </p:tavLst>
                                    </p:anim>
                                    <p:animEffect transition="out" filter="fade">
                                      <p:cBhvr>
                                        <p:cTn id="23" dur="1000"/>
                                        <p:tgtEl>
                                          <p:spTgt spid="8"/>
                                        </p:tgtEl>
                                      </p:cBhvr>
                                    </p:animEffect>
                                    <p:set>
                                      <p:cBhvr>
                                        <p:cTn id="24" dur="1" fill="hold">
                                          <p:stCondLst>
                                            <p:cond delay="999"/>
                                          </p:stCondLst>
                                        </p:cTn>
                                        <p:tgtEl>
                                          <p:spTgt spid="8"/>
                                        </p:tgtEl>
                                        <p:attrNameLst>
                                          <p:attrName>style.visibility</p:attrName>
                                        </p:attrNameLst>
                                      </p:cBhvr>
                                      <p:to>
                                        <p:strVal val="hidden"/>
                                      </p:to>
                                    </p:set>
                                  </p:childTnLst>
                                </p:cTn>
                              </p:par>
                            </p:childTnLst>
                          </p:cTn>
                        </p:par>
                        <p:par>
                          <p:cTn id="25" fill="hold">
                            <p:stCondLst>
                              <p:cond delay="10500"/>
                            </p:stCondLst>
                            <p:childTnLst>
                              <p:par>
                                <p:cTn id="26" presetID="31" presetClass="exit" presetSubtype="0" fill="hold" grpId="0" nodeType="afterEffect">
                                  <p:stCondLst>
                                    <p:cond delay="0"/>
                                  </p:stCondLst>
                                  <p:iterate type="lt">
                                    <p:tmPct val="5000"/>
                                  </p:iterate>
                                  <p:childTnLst>
                                    <p:anim calcmode="lin" valueType="num">
                                      <p:cBhvr>
                                        <p:cTn id="27" dur="1000"/>
                                        <p:tgtEl>
                                          <p:spTgt spid="9"/>
                                        </p:tgtEl>
                                        <p:attrNameLst>
                                          <p:attrName>ppt_w</p:attrName>
                                        </p:attrNameLst>
                                      </p:cBhvr>
                                      <p:tavLst>
                                        <p:tav tm="0">
                                          <p:val>
                                            <p:strVal val="ppt_w"/>
                                          </p:val>
                                        </p:tav>
                                        <p:tav tm="100000">
                                          <p:val>
                                            <p:fltVal val="0"/>
                                          </p:val>
                                        </p:tav>
                                      </p:tavLst>
                                    </p:anim>
                                    <p:anim calcmode="lin" valueType="num">
                                      <p:cBhvr>
                                        <p:cTn id="28" dur="1000"/>
                                        <p:tgtEl>
                                          <p:spTgt spid="9"/>
                                        </p:tgtEl>
                                        <p:attrNameLst>
                                          <p:attrName>ppt_h</p:attrName>
                                        </p:attrNameLst>
                                      </p:cBhvr>
                                      <p:tavLst>
                                        <p:tav tm="0">
                                          <p:val>
                                            <p:strVal val="ppt_h"/>
                                          </p:val>
                                        </p:tav>
                                        <p:tav tm="100000">
                                          <p:val>
                                            <p:fltVal val="0"/>
                                          </p:val>
                                        </p:tav>
                                      </p:tavLst>
                                    </p:anim>
                                    <p:anim calcmode="lin" valueType="num">
                                      <p:cBhvr>
                                        <p:cTn id="29" dur="1000"/>
                                        <p:tgtEl>
                                          <p:spTgt spid="9"/>
                                        </p:tgtEl>
                                        <p:attrNameLst>
                                          <p:attrName>style.rotation</p:attrName>
                                        </p:attrNameLst>
                                      </p:cBhvr>
                                      <p:tavLst>
                                        <p:tav tm="0">
                                          <p:val>
                                            <p:fltVal val="0"/>
                                          </p:val>
                                        </p:tav>
                                        <p:tav tm="100000">
                                          <p:val>
                                            <p:fltVal val="90"/>
                                          </p:val>
                                        </p:tav>
                                      </p:tavLst>
                                    </p:anim>
                                    <p:animEffect transition="out" filter="fade">
                                      <p:cBhvr>
                                        <p:cTn id="30" dur="1000"/>
                                        <p:tgtEl>
                                          <p:spTgt spid="9"/>
                                        </p:tgtEl>
                                      </p:cBhvr>
                                    </p:animEffect>
                                    <p:set>
                                      <p:cBhvr>
                                        <p:cTn id="31" dur="1" fill="hold">
                                          <p:stCondLst>
                                            <p:cond delay="999"/>
                                          </p:stCondLst>
                                        </p:cTn>
                                        <p:tgtEl>
                                          <p:spTgt spid="9"/>
                                        </p:tgtEl>
                                        <p:attrNameLst>
                                          <p:attrName>style.visibility</p:attrName>
                                        </p:attrNameLst>
                                      </p:cBhvr>
                                      <p:to>
                                        <p:strVal val="hidden"/>
                                      </p:to>
                                    </p:set>
                                  </p:childTnLst>
                                </p:cTn>
                              </p:par>
                            </p:childTnLst>
                          </p:cTn>
                        </p:par>
                        <p:par>
                          <p:cTn id="32" fill="hold">
                            <p:stCondLst>
                              <p:cond delay="11500"/>
                            </p:stCondLst>
                            <p:childTnLst>
                              <p:par>
                                <p:cTn id="33" presetID="31" presetClass="exit" presetSubtype="0" fill="hold" grpId="0" nodeType="afterEffect">
                                  <p:stCondLst>
                                    <p:cond delay="0"/>
                                  </p:stCondLst>
                                  <p:iterate type="lt">
                                    <p:tmPct val="5000"/>
                                  </p:iterate>
                                  <p:childTnLst>
                                    <p:anim calcmode="lin" valueType="num">
                                      <p:cBhvr>
                                        <p:cTn id="34" dur="1000"/>
                                        <p:tgtEl>
                                          <p:spTgt spid="6"/>
                                        </p:tgtEl>
                                        <p:attrNameLst>
                                          <p:attrName>ppt_w</p:attrName>
                                        </p:attrNameLst>
                                      </p:cBhvr>
                                      <p:tavLst>
                                        <p:tav tm="0">
                                          <p:val>
                                            <p:strVal val="ppt_w"/>
                                          </p:val>
                                        </p:tav>
                                        <p:tav tm="100000">
                                          <p:val>
                                            <p:fltVal val="0"/>
                                          </p:val>
                                        </p:tav>
                                      </p:tavLst>
                                    </p:anim>
                                    <p:anim calcmode="lin" valueType="num">
                                      <p:cBhvr>
                                        <p:cTn id="35" dur="1000"/>
                                        <p:tgtEl>
                                          <p:spTgt spid="6"/>
                                        </p:tgtEl>
                                        <p:attrNameLst>
                                          <p:attrName>ppt_h</p:attrName>
                                        </p:attrNameLst>
                                      </p:cBhvr>
                                      <p:tavLst>
                                        <p:tav tm="0">
                                          <p:val>
                                            <p:strVal val="ppt_h"/>
                                          </p:val>
                                        </p:tav>
                                        <p:tav tm="100000">
                                          <p:val>
                                            <p:fltVal val="0"/>
                                          </p:val>
                                        </p:tav>
                                      </p:tavLst>
                                    </p:anim>
                                    <p:anim calcmode="lin" valueType="num">
                                      <p:cBhvr>
                                        <p:cTn id="36" dur="1000"/>
                                        <p:tgtEl>
                                          <p:spTgt spid="6"/>
                                        </p:tgtEl>
                                        <p:attrNameLst>
                                          <p:attrName>style.rotation</p:attrName>
                                        </p:attrNameLst>
                                      </p:cBhvr>
                                      <p:tavLst>
                                        <p:tav tm="0">
                                          <p:val>
                                            <p:fltVal val="0"/>
                                          </p:val>
                                        </p:tav>
                                        <p:tav tm="100000">
                                          <p:val>
                                            <p:fltVal val="90"/>
                                          </p:val>
                                        </p:tav>
                                      </p:tavLst>
                                    </p:anim>
                                    <p:animEffect transition="out" filter="fade">
                                      <p:cBhvr>
                                        <p:cTn id="37" dur="1000"/>
                                        <p:tgtEl>
                                          <p:spTgt spid="6"/>
                                        </p:tgtEl>
                                      </p:cBhvr>
                                    </p:animEffect>
                                    <p:set>
                                      <p:cBhvr>
                                        <p:cTn id="38" dur="1" fill="hold">
                                          <p:stCondLst>
                                            <p:cond delay="999"/>
                                          </p:stCondLst>
                                        </p:cTn>
                                        <p:tgtEl>
                                          <p:spTgt spid="6"/>
                                        </p:tgtEl>
                                        <p:attrNameLst>
                                          <p:attrName>style.visibility</p:attrName>
                                        </p:attrNameLst>
                                      </p:cBhvr>
                                      <p:to>
                                        <p:strVal val="hidden"/>
                                      </p:to>
                                    </p:set>
                                  </p:childTnLst>
                                </p:cTn>
                              </p:par>
                            </p:childTnLst>
                          </p:cTn>
                        </p:par>
                        <p:par>
                          <p:cTn id="39" fill="hold">
                            <p:stCondLst>
                              <p:cond delay="12500"/>
                            </p:stCondLst>
                            <p:childTnLst>
                              <p:par>
                                <p:cTn id="40" presetID="35" presetClass="exit" presetSubtype="0" fill="hold" nodeType="afterEffect">
                                  <p:stCondLst>
                                    <p:cond delay="0"/>
                                  </p:stCondLst>
                                  <p:iterate type="lt">
                                    <p:tmPct val="0"/>
                                  </p:iterate>
                                  <p:childTnLst>
                                    <p:animEffect transition="out" filter="fade">
                                      <p:cBhvr>
                                        <p:cTn id="41" dur="5000"/>
                                        <p:tgtEl>
                                          <p:spTgt spid="4"/>
                                        </p:tgtEl>
                                      </p:cBhvr>
                                    </p:animEffect>
                                    <p:anim calcmode="lin" valueType="num">
                                      <p:cBhvr>
                                        <p:cTn id="42" dur="5000"/>
                                        <p:tgtEl>
                                          <p:spTgt spid="4"/>
                                        </p:tgtEl>
                                        <p:attrNameLst>
                                          <p:attrName>style.rotation</p:attrName>
                                        </p:attrNameLst>
                                      </p:cBhvr>
                                      <p:tavLst>
                                        <p:tav tm="0">
                                          <p:val>
                                            <p:fltVal val="0"/>
                                          </p:val>
                                        </p:tav>
                                        <p:tav tm="100000">
                                          <p:val>
                                            <p:fltVal val="720"/>
                                          </p:val>
                                        </p:tav>
                                      </p:tavLst>
                                    </p:anim>
                                    <p:anim calcmode="lin" valueType="num">
                                      <p:cBhvr>
                                        <p:cTn id="43" dur="5000"/>
                                        <p:tgtEl>
                                          <p:spTgt spid="4"/>
                                        </p:tgtEl>
                                        <p:attrNameLst>
                                          <p:attrName>ppt_h</p:attrName>
                                        </p:attrNameLst>
                                      </p:cBhvr>
                                      <p:tavLst>
                                        <p:tav tm="0">
                                          <p:val>
                                            <p:strVal val="ppt_h"/>
                                          </p:val>
                                        </p:tav>
                                        <p:tav tm="100000">
                                          <p:val>
                                            <p:fltVal val="0"/>
                                          </p:val>
                                        </p:tav>
                                      </p:tavLst>
                                    </p:anim>
                                    <p:anim calcmode="lin" valueType="num">
                                      <p:cBhvr>
                                        <p:cTn id="44" dur="5000"/>
                                        <p:tgtEl>
                                          <p:spTgt spid="4"/>
                                        </p:tgtEl>
                                        <p:attrNameLst>
                                          <p:attrName>ppt_w</p:attrName>
                                        </p:attrNameLst>
                                      </p:cBhvr>
                                      <p:tavLst>
                                        <p:tav tm="0">
                                          <p:val>
                                            <p:strVal val="ppt_w"/>
                                          </p:val>
                                        </p:tav>
                                        <p:tav tm="100000">
                                          <p:val>
                                            <p:fltVal val="0"/>
                                          </p:val>
                                        </p:tav>
                                      </p:tavLst>
                                    </p:anim>
                                    <p:set>
                                      <p:cBhvr>
                                        <p:cTn id="45" dur="1" fill="hold">
                                          <p:stCondLst>
                                            <p:cond delay="4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r>
              <a:rPr lang="en-US" u="sng" dirty="0"/>
              <a:t>Inclusive Education</a:t>
            </a:r>
            <a:r>
              <a:rPr lang="en-US" dirty="0"/>
              <a:t>: the way in which children with special needs are placed in general education classrooms</a:t>
            </a:r>
          </a:p>
          <a:p>
            <a:endParaRPr lang="en-US" dirty="0"/>
          </a:p>
          <a:p>
            <a:r>
              <a:rPr lang="en-US" u="sng" dirty="0"/>
              <a:t>Special Education or Special Needs Education</a:t>
            </a:r>
            <a:r>
              <a:rPr lang="en-US" dirty="0"/>
              <a:t>:- is the education of students with special needs in a way that addresses the student’s individual differences and needs.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2">
              <a:lumMod val="90000"/>
            </a:schemeClr>
          </a:solidFill>
        </p:spPr>
        <p:txBody>
          <a:bodyPr/>
          <a:lstStyle/>
          <a:p>
            <a:r>
              <a:rPr lang="en-AU" b="1" dirty="0"/>
              <a:t>Regular/General/Mainstream Schools: </a:t>
            </a:r>
            <a:r>
              <a:rPr lang="en-AU" dirty="0"/>
              <a:t>offer curriculum designed/developed by </a:t>
            </a:r>
            <a:r>
              <a:rPr lang="en-AU" dirty="0" err="1"/>
              <a:t>MoE</a:t>
            </a:r>
            <a:r>
              <a:rPr lang="en-AU" dirty="0"/>
              <a:t>, states, districts.  External exams set by state, </a:t>
            </a:r>
            <a:r>
              <a:rPr lang="en-AU" dirty="0" err="1"/>
              <a:t>MoE</a:t>
            </a:r>
            <a:r>
              <a:rPr lang="en-AU" dirty="0"/>
              <a:t>, etc.</a:t>
            </a:r>
          </a:p>
          <a:p>
            <a:r>
              <a:rPr lang="en-AU" b="1" dirty="0"/>
              <a:t>Special Schools: </a:t>
            </a:r>
            <a:r>
              <a:rPr lang="en-AU" dirty="0"/>
              <a:t>offer educational services for students with diverse educational needs. Focus on individualisation: re:- IEP’s aids/equipment/strategies/interventions</a:t>
            </a:r>
          </a:p>
        </p:txBody>
      </p:sp>
      <p:sp>
        <p:nvSpPr>
          <p:cNvPr id="2" name="Title 1"/>
          <p:cNvSpPr>
            <a:spLocks noGrp="1"/>
          </p:cNvSpPr>
          <p:nvPr>
            <p:ph type="title"/>
          </p:nvPr>
        </p:nvSpPr>
        <p:spPr>
          <a:solidFill>
            <a:schemeClr val="accent3">
              <a:lumMod val="40000"/>
              <a:lumOff val="60000"/>
            </a:schemeClr>
          </a:solidFill>
        </p:spPr>
        <p:txBody>
          <a:bodyPr>
            <a:normAutofit fontScale="90000"/>
          </a:bodyPr>
          <a:lstStyle/>
          <a:p>
            <a:r>
              <a:rPr lang="en-AU" dirty="0"/>
              <a:t>TRADITIONALLY: TWO EDUCATION SYSTEMS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2">
              <a:lumMod val="90000"/>
            </a:schemeClr>
          </a:solidFill>
        </p:spPr>
        <p:txBody>
          <a:bodyPr/>
          <a:lstStyle/>
          <a:p>
            <a:r>
              <a:rPr lang="en-AU" b="1" dirty="0"/>
              <a:t>Advocates</a:t>
            </a:r>
            <a:r>
              <a:rPr lang="en-AU" dirty="0"/>
              <a:t>: One education system should cater for all</a:t>
            </a:r>
          </a:p>
          <a:p>
            <a:r>
              <a:rPr lang="en-AU" dirty="0"/>
              <a:t>A dual system is inefficient</a:t>
            </a:r>
          </a:p>
          <a:p>
            <a:r>
              <a:rPr lang="en-AU" dirty="0"/>
              <a:t>Push from exclusion to inclusion will be beneficial to all students</a:t>
            </a:r>
          </a:p>
          <a:p>
            <a:r>
              <a:rPr lang="en-AU" b="1" dirty="0"/>
              <a:t>Other views:</a:t>
            </a:r>
          </a:p>
          <a:p>
            <a:r>
              <a:rPr lang="en-AU" dirty="0"/>
              <a:t>Saving money by having one system is the motive for inclusion</a:t>
            </a:r>
          </a:p>
          <a:p>
            <a:endParaRPr lang="en-AU" dirty="0"/>
          </a:p>
        </p:txBody>
      </p:sp>
      <p:sp>
        <p:nvSpPr>
          <p:cNvPr id="3" name="Title 2"/>
          <p:cNvSpPr>
            <a:spLocks noGrp="1"/>
          </p:cNvSpPr>
          <p:nvPr>
            <p:ph type="title"/>
          </p:nvPr>
        </p:nvSpPr>
        <p:spPr>
          <a:solidFill>
            <a:schemeClr val="accent2">
              <a:lumMod val="20000"/>
              <a:lumOff val="80000"/>
            </a:schemeClr>
          </a:solidFill>
        </p:spPr>
        <p:txBody>
          <a:bodyPr>
            <a:normAutofit fontScale="90000"/>
          </a:bodyPr>
          <a:lstStyle/>
          <a:p>
            <a:r>
              <a:rPr lang="en-AU" dirty="0"/>
              <a:t>1960s: DISSATISFACTION WITH DUAL EDUCATION SYSTEM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Also in the 60’s</a:t>
            </a:r>
          </a:p>
        </p:txBody>
      </p:sp>
      <p:sp>
        <p:nvSpPr>
          <p:cNvPr id="3" name="Content Placeholder 2"/>
          <p:cNvSpPr>
            <a:spLocks noGrp="1"/>
          </p:cNvSpPr>
          <p:nvPr>
            <p:ph idx="1"/>
          </p:nvPr>
        </p:nvSpPr>
        <p:spPr/>
        <p:txBody>
          <a:bodyPr/>
          <a:lstStyle/>
          <a:p>
            <a:r>
              <a:rPr lang="en-US" dirty="0"/>
              <a:t>Catholic schools enroll students with special needs</a:t>
            </a:r>
          </a:p>
          <a:p>
            <a:endParaRPr lang="en-US" dirty="0"/>
          </a:p>
          <a:p>
            <a:pPr marL="514350" indent="-514350">
              <a:buFont typeface="+mj-lt"/>
              <a:buAutoNum type="arabicPeriod"/>
            </a:pPr>
            <a:r>
              <a:rPr lang="en-US" dirty="0"/>
              <a:t>Saint Joseph Secondary</a:t>
            </a:r>
          </a:p>
          <a:p>
            <a:pPr marL="514350" indent="-514350">
              <a:buFont typeface="+mj-lt"/>
              <a:buAutoNum type="arabicPeriod"/>
            </a:pPr>
            <a:r>
              <a:rPr lang="en-US" dirty="0"/>
              <a:t>Marist Brothers High Schools</a:t>
            </a:r>
          </a:p>
          <a:p>
            <a:pPr marL="514350" indent="-514350">
              <a:buNone/>
            </a:pPr>
            <a:endParaRPr lang="en-US" dirty="0"/>
          </a:p>
          <a:p>
            <a:pPr marL="514350" indent="-514350">
              <a:buNone/>
            </a:pPr>
            <a:r>
              <a:rPr lang="en-US" dirty="0"/>
              <a:t>Were the first two schools that took in students with special needs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POLICY???</a:t>
            </a:r>
          </a:p>
        </p:txBody>
      </p:sp>
      <p:sp>
        <p:nvSpPr>
          <p:cNvPr id="3" name="Content Placeholder 2"/>
          <p:cNvSpPr>
            <a:spLocks noGrp="1"/>
          </p:cNvSpPr>
          <p:nvPr>
            <p:ph idx="1"/>
          </p:nvPr>
        </p:nvSpPr>
        <p:spPr>
          <a:xfrm>
            <a:off x="381000" y="1524000"/>
            <a:ext cx="8229600" cy="4525963"/>
          </a:xfrm>
        </p:spPr>
        <p:txBody>
          <a:bodyPr>
            <a:normAutofit/>
          </a:bodyPr>
          <a:lstStyle/>
          <a:p>
            <a:r>
              <a:rPr lang="en-US" sz="4800" dirty="0"/>
              <a:t>So that children with special needs can access quality education in all schools and at all levels.</a:t>
            </a:r>
          </a:p>
        </p:txBody>
      </p:sp>
      <p:pic>
        <p:nvPicPr>
          <p:cNvPr id="4" name="Picture 3" descr="971831_115682605305312_1963432054_n.jpg"/>
          <p:cNvPicPr>
            <a:picLocks noChangeAspect="1"/>
          </p:cNvPicPr>
          <p:nvPr/>
        </p:nvPicPr>
        <p:blipFill>
          <a:blip r:embed="rId2" cstate="print"/>
          <a:stretch>
            <a:fillRect/>
          </a:stretch>
        </p:blipFill>
        <p:spPr>
          <a:xfrm>
            <a:off x="6800850" y="3733800"/>
            <a:ext cx="2343150" cy="3124200"/>
          </a:xfrm>
          <a:prstGeom prst="rect">
            <a:avLst/>
          </a:prstGeom>
        </p:spPr>
      </p:pic>
      <p:pic>
        <p:nvPicPr>
          <p:cNvPr id="9217" name="Picture 1" descr="C:\Program Files\Microsoft Office\MEDIA\CAGCAT10\j0216724.wmf"/>
          <p:cNvPicPr>
            <a:picLocks noChangeAspect="1" noChangeArrowheads="1"/>
          </p:cNvPicPr>
          <p:nvPr/>
        </p:nvPicPr>
        <p:blipFill>
          <a:blip r:embed="rId3" cstate="print"/>
          <a:srcRect/>
          <a:stretch>
            <a:fillRect/>
          </a:stretch>
        </p:blipFill>
        <p:spPr bwMode="auto">
          <a:xfrm>
            <a:off x="3429000" y="4038600"/>
            <a:ext cx="2590800" cy="2209800"/>
          </a:xfrm>
          <a:prstGeom prst="rect">
            <a:avLst/>
          </a:prstGeom>
          <a:noFill/>
        </p:spPr>
      </p:pic>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19200"/>
          <a:ext cx="8305800" cy="4787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NZ" dirty="0"/>
              <a:t>Global Inclusive Model</a:t>
            </a:r>
          </a:p>
        </p:txBody>
      </p:sp>
    </p:spTree>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800" dirty="0"/>
              <a:t>The Mention of it in the Constitution</a:t>
            </a:r>
          </a:p>
        </p:txBody>
      </p:sp>
      <p:sp>
        <p:nvSpPr>
          <p:cNvPr id="3" name="Content Placeholder 2"/>
          <p:cNvSpPr>
            <a:spLocks noGrp="1"/>
          </p:cNvSpPr>
          <p:nvPr>
            <p:ph idx="1"/>
          </p:nvPr>
        </p:nvSpPr>
        <p:spPr>
          <a:xfrm>
            <a:off x="838200" y="1676400"/>
            <a:ext cx="7467600" cy="4800600"/>
          </a:xfrm>
        </p:spPr>
        <p:txBody>
          <a:bodyPr>
            <a:normAutofit/>
          </a:bodyPr>
          <a:lstStyle/>
          <a:p>
            <a:pPr algn="ctr">
              <a:buNone/>
            </a:pPr>
            <a:r>
              <a:rPr lang="en-US" sz="2000" dirty="0"/>
              <a:t>ARTICLE 31- THE RIGHT TO Education</a:t>
            </a:r>
          </a:p>
          <a:p>
            <a:pPr algn="ctr">
              <a:buNone/>
            </a:pPr>
            <a:r>
              <a:rPr lang="en-US" sz="2000" b="0" dirty="0">
                <a:solidFill>
                  <a:schemeClr val="tx1"/>
                </a:solidFill>
              </a:rPr>
              <a:t>ECE, Primary, Secondary &amp; Further education</a:t>
            </a:r>
          </a:p>
          <a:p>
            <a:pPr algn="ctr">
              <a:buNone/>
            </a:pPr>
            <a:r>
              <a:rPr lang="en-US" sz="2000" b="0" dirty="0">
                <a:solidFill>
                  <a:schemeClr val="tx1"/>
                </a:solidFill>
              </a:rPr>
              <a:t>ARTICLE 42: (1)THE RIGHTS OF PERSONS WITH DISABILITIES</a:t>
            </a:r>
          </a:p>
          <a:p>
            <a:pPr marL="0" indent="0">
              <a:buNone/>
            </a:pPr>
            <a:r>
              <a:rPr lang="en-US" sz="2000" dirty="0"/>
              <a:t>a. To reasonable access to all places.</a:t>
            </a:r>
          </a:p>
          <a:p>
            <a:pPr marL="0" indent="0">
              <a:buNone/>
            </a:pPr>
            <a:r>
              <a:rPr lang="en-US" sz="2000" dirty="0"/>
              <a:t>b. To use appropriate means of communication (sign language or braille)</a:t>
            </a:r>
          </a:p>
          <a:p>
            <a:pPr marL="0" indent="0">
              <a:buNone/>
            </a:pPr>
            <a:r>
              <a:rPr lang="en-US" sz="2000" b="0" dirty="0">
                <a:solidFill>
                  <a:schemeClr val="tx1"/>
                </a:solidFill>
              </a:rPr>
              <a:t>c. To access materials and devices relating to their disability</a:t>
            </a:r>
          </a:p>
          <a:p>
            <a:pPr marL="0" indent="0">
              <a:buNone/>
            </a:pPr>
            <a:r>
              <a:rPr lang="en-US" sz="2000" dirty="0"/>
              <a:t>(2) Right to reasonable adaptations to buildings, infrastructures vehicles etc.</a:t>
            </a:r>
          </a:p>
          <a:p>
            <a:pPr marL="0" indent="0">
              <a:buNone/>
            </a:pPr>
            <a:endParaRPr lang="en-US" sz="2000" b="0" dirty="0">
              <a:solidFill>
                <a:schemeClr val="tx1"/>
              </a:solidFill>
            </a:endParaRPr>
          </a:p>
          <a:p>
            <a:pPr marL="0" indent="0">
              <a:buNone/>
            </a:pPr>
            <a:endParaRPr lang="en-US" sz="2000" dirty="0"/>
          </a:p>
          <a:p>
            <a:pPr marL="0" indent="0">
              <a:buNone/>
            </a:pPr>
            <a:endParaRPr lang="en-US" sz="2000" b="0" dirty="0">
              <a:solidFill>
                <a:schemeClr val="tx1"/>
              </a:solidFill>
            </a:endParaRPr>
          </a:p>
          <a:p>
            <a:pPr marL="0" indent="0" algn="ctr">
              <a:buNone/>
            </a:pPr>
            <a:r>
              <a:rPr lang="en-US" sz="2000" dirty="0"/>
              <a:t>[ Constitution of the Republic of Fiji, 2013]</a:t>
            </a:r>
            <a:endParaRPr lang="en-US" sz="2000" b="0" dirty="0">
              <a:solidFill>
                <a:schemeClr val="tx1"/>
              </a:solidFill>
            </a:endParaRPr>
          </a:p>
        </p:txBody>
      </p:sp>
      <p:pic>
        <p:nvPicPr>
          <p:cNvPr id="4" name="Picture 2" descr="http://www.flagpictures.org/downloads/print/fiji1.jpg"/>
          <p:cNvPicPr>
            <a:picLocks noChangeAspect="1" noChangeArrowheads="1"/>
          </p:cNvPicPr>
          <p:nvPr/>
        </p:nvPicPr>
        <p:blipFill>
          <a:blip r:embed="rId2" cstate="print"/>
          <a:srcRect/>
          <a:stretch>
            <a:fillRect/>
          </a:stretch>
        </p:blipFill>
        <p:spPr bwMode="auto">
          <a:xfrm>
            <a:off x="3276600" y="4572000"/>
            <a:ext cx="2514600" cy="1508761"/>
          </a:xfrm>
          <a:prstGeom prst="ellipse">
            <a:avLst/>
          </a:prstGeom>
          <a:ln>
            <a:noFill/>
          </a:ln>
          <a:effectLst>
            <a:softEdge rad="112500"/>
          </a:effectLst>
        </p:spPr>
      </p:pic>
      <p:pic>
        <p:nvPicPr>
          <p:cNvPr id="5" name="Picture 8" descr="govlogo"/>
          <p:cNvPicPr>
            <a:picLocks noChangeAspect="1" noChangeArrowheads="1"/>
          </p:cNvPicPr>
          <p:nvPr/>
        </p:nvPicPr>
        <p:blipFill>
          <a:blip r:embed="rId3" cstate="print"/>
          <a:srcRect/>
          <a:stretch>
            <a:fillRect/>
          </a:stretch>
        </p:blipFill>
        <p:spPr bwMode="auto">
          <a:xfrm>
            <a:off x="381000" y="228600"/>
            <a:ext cx="1219200" cy="1447800"/>
          </a:xfrm>
          <a:prstGeom prst="rect">
            <a:avLst/>
          </a:prstGeom>
          <a:noFill/>
          <a:ln w="9525">
            <a:noFill/>
            <a:miter lim="800000"/>
            <a:headEnd/>
            <a:tailEnd/>
          </a:ln>
        </p:spPr>
      </p:pic>
      <p:pic>
        <p:nvPicPr>
          <p:cNvPr id="6" name="Picture 1" descr="C:\Users\apao.solomone\AppData\Local\Microsoft\Windows\Temporary Internet Files\Content.Outlook\YOO1AXH6\Education logo new 1 (5).jpg"/>
          <p:cNvPicPr>
            <a:picLocks noChangeAspect="1" noChangeArrowheads="1"/>
          </p:cNvPicPr>
          <p:nvPr/>
        </p:nvPicPr>
        <p:blipFill>
          <a:blip r:embed="rId4" cstate="print"/>
          <a:srcRect/>
          <a:stretch>
            <a:fillRect/>
          </a:stretch>
        </p:blipFill>
        <p:spPr bwMode="auto">
          <a:xfrm>
            <a:off x="7315201" y="228600"/>
            <a:ext cx="1523999" cy="1524000"/>
          </a:xfrm>
          <a:prstGeom prst="rect">
            <a:avLst/>
          </a:prstGeom>
          <a:noFill/>
          <a:ln w="9525">
            <a:noFill/>
            <a:miter lim="800000"/>
            <a:headEnd/>
            <a:tailEnd/>
          </a:ln>
        </p:spPr>
      </p:pic>
    </p:spTree>
    <p:extLst>
      <p:ext uri="{BB962C8B-B14F-4D97-AF65-F5344CB8AC3E}">
        <p14:creationId xmlns:p14="http://schemas.microsoft.com/office/powerpoint/2010/main" val="1596007596"/>
      </p:ext>
    </p:extLst>
  </p:cSld>
  <p:clrMapOvr>
    <a:masterClrMapping/>
  </p:clrMapOvr>
  <p:transition spd="slow">
    <p:strips dir="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1001</TotalTime>
  <Words>965</Words>
  <Application>Microsoft Office PowerPoint</Application>
  <PresentationFormat>On-screen Show (4:3)</PresentationFormat>
  <Paragraphs>162</Paragraphs>
  <Slides>29</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3" baseType="lpstr">
      <vt:lpstr>Arial</vt:lpstr>
      <vt:lpstr>Calibri</vt:lpstr>
      <vt:lpstr>Office Theme</vt:lpstr>
      <vt:lpstr>Microsoft ClipArt Gallery</vt:lpstr>
      <vt:lpstr>Effective Implementation of Special &amp; Inclusive Education</vt:lpstr>
      <vt:lpstr>ENDORSEMENT</vt:lpstr>
      <vt:lpstr>Definitions</vt:lpstr>
      <vt:lpstr>TRADITIONALLY: TWO EDUCATION SYSTEMS</vt:lpstr>
      <vt:lpstr>1960s: DISSATISFACTION WITH DUAL EDUCATION SYSTEM</vt:lpstr>
      <vt:lpstr>Also in the 60’s</vt:lpstr>
      <vt:lpstr>WHY THE POLICY???</vt:lpstr>
      <vt:lpstr>Global Inclusive Model</vt:lpstr>
      <vt:lpstr>The Mention of it in the Constitution</vt:lpstr>
      <vt:lpstr>TEN Relevant Legislations</vt:lpstr>
      <vt:lpstr>TEN Relevant Legislations</vt:lpstr>
      <vt:lpstr>FUNDAMENTAL PRINCIPLES OF INCLUSION</vt:lpstr>
      <vt:lpstr>Statement of Principles</vt:lpstr>
      <vt:lpstr>Statement of Principle( cont’d)</vt:lpstr>
      <vt:lpstr>HOW ?????</vt:lpstr>
      <vt:lpstr>Inclusive Education Policy</vt:lpstr>
      <vt:lpstr>Mobilising Inclusive Education </vt:lpstr>
      <vt:lpstr>Policy Procedures</vt:lpstr>
      <vt:lpstr>Policy Procedures</vt:lpstr>
      <vt:lpstr>Integrated Cluster Approach</vt:lpstr>
      <vt:lpstr>Example: Macuata/Bua District</vt:lpstr>
      <vt:lpstr>6.10.3</vt:lpstr>
      <vt:lpstr>6.10.3</vt:lpstr>
      <vt:lpstr>Degree of Disability</vt:lpstr>
      <vt:lpstr>Specialist Support</vt:lpstr>
      <vt:lpstr>IE may take a while .</vt:lpstr>
      <vt:lpstr>Everyone Can Achieve….</vt:lpstr>
      <vt:lpstr>Official MoE Website</vt:lpstr>
      <vt:lpstr>THANK YOU</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Implementation of Special &amp; Inclusive Education</dc:title>
  <dc:creator>SPECIAL EDUCATION</dc:creator>
  <cp:lastModifiedBy>Maria</cp:lastModifiedBy>
  <cp:revision>100</cp:revision>
  <dcterms:created xsi:type="dcterms:W3CDTF">2014-01-11T09:02:45Z</dcterms:created>
  <dcterms:modified xsi:type="dcterms:W3CDTF">2020-10-13T21:58:37Z</dcterms:modified>
</cp:coreProperties>
</file>